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E0F310-764B-41D1-92E3-A6EA3BD4552C}" type="datetimeFigureOut">
              <a:rPr lang="en-US" smtClean="0"/>
              <a:t>4/14/2015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8E70A-FF64-49BA-BBB5-108C208879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34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/>
            </a:gs>
            <a:gs pos="100000">
              <a:srgbClr val="800080"/>
            </a:gs>
          </a:gsLst>
          <a:lin ang="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1636260" y="1211720"/>
            <a:ext cx="6106529" cy="2336845"/>
            <a:chOff x="1636260" y="1211720"/>
            <a:chExt cx="6106529" cy="2336845"/>
          </a:xfrm>
        </p:grpSpPr>
        <p:grpSp>
          <p:nvGrpSpPr>
            <p:cNvPr id="6" name="Group 5"/>
            <p:cNvGrpSpPr/>
            <p:nvPr/>
          </p:nvGrpSpPr>
          <p:grpSpPr>
            <a:xfrm>
              <a:off x="2240937" y="1267894"/>
              <a:ext cx="1535241" cy="779109"/>
              <a:chOff x="2240937" y="1267894"/>
              <a:chExt cx="1535241" cy="779109"/>
            </a:xfrm>
          </p:grpSpPr>
          <p:sp>
            <p:nvSpPr>
              <p:cNvPr id="2" name="Freeform 1"/>
              <p:cNvSpPr/>
              <p:nvPr/>
            </p:nvSpPr>
            <p:spPr>
              <a:xfrm>
                <a:off x="2240937" y="1267894"/>
                <a:ext cx="421427" cy="779109"/>
              </a:xfrm>
              <a:custGeom>
                <a:avLst/>
                <a:gdLst/>
                <a:ahLst/>
                <a:cxnLst/>
                <a:rect l="0" t="0" r="0" b="0"/>
                <a:pathLst>
                  <a:path w="421427" h="779109">
                    <a:moveTo>
                      <a:pt x="398162" y="0"/>
                    </a:moveTo>
                    <a:lnTo>
                      <a:pt x="389361" y="5800"/>
                    </a:lnTo>
                    <a:lnTo>
                      <a:pt x="381014" y="10725"/>
                    </a:lnTo>
                    <a:lnTo>
                      <a:pt x="372306" y="15227"/>
                    </a:lnTo>
                    <a:lnTo>
                      <a:pt x="362839" y="19448"/>
                    </a:lnTo>
                    <a:lnTo>
                      <a:pt x="352048" y="23461"/>
                    </a:lnTo>
                    <a:lnTo>
                      <a:pt x="339754" y="27318"/>
                    </a:lnTo>
                    <a:lnTo>
                      <a:pt x="326262" y="30898"/>
                    </a:lnTo>
                    <a:lnTo>
                      <a:pt x="312143" y="33925"/>
                    </a:lnTo>
                    <a:lnTo>
                      <a:pt x="297803" y="36299"/>
                    </a:lnTo>
                    <a:lnTo>
                      <a:pt x="283600" y="38231"/>
                    </a:lnTo>
                    <a:lnTo>
                      <a:pt x="269918" y="40144"/>
                    </a:lnTo>
                    <a:lnTo>
                      <a:pt x="256901" y="42281"/>
                    </a:lnTo>
                    <a:lnTo>
                      <a:pt x="244347" y="44547"/>
                    </a:lnTo>
                    <a:lnTo>
                      <a:pt x="231837" y="46616"/>
                    </a:lnTo>
                    <a:lnTo>
                      <a:pt x="219117" y="48305"/>
                    </a:lnTo>
                    <a:lnTo>
                      <a:pt x="206114" y="49591"/>
                    </a:lnTo>
                    <a:lnTo>
                      <a:pt x="192844" y="50529"/>
                    </a:lnTo>
                    <a:lnTo>
                      <a:pt x="179357" y="51194"/>
                    </a:lnTo>
                    <a:lnTo>
                      <a:pt x="165706" y="51658"/>
                    </a:lnTo>
                    <a:lnTo>
                      <a:pt x="151935" y="51976"/>
                    </a:lnTo>
                    <a:lnTo>
                      <a:pt x="138080" y="52194"/>
                    </a:lnTo>
                    <a:lnTo>
                      <a:pt x="124166" y="52341"/>
                    </a:lnTo>
                    <a:lnTo>
                      <a:pt x="110212" y="52440"/>
                    </a:lnTo>
                    <a:lnTo>
                      <a:pt x="96235" y="52502"/>
                    </a:lnTo>
                    <a:lnTo>
                      <a:pt x="82408" y="52374"/>
                    </a:lnTo>
                    <a:lnTo>
                      <a:pt x="69044" y="51756"/>
                    </a:lnTo>
                    <a:lnTo>
                      <a:pt x="56276" y="50518"/>
                    </a:lnTo>
                    <a:lnTo>
                      <a:pt x="44075" y="48533"/>
                    </a:lnTo>
                    <a:lnTo>
                      <a:pt x="32341" y="45598"/>
                    </a:lnTo>
                    <a:lnTo>
                      <a:pt x="20983" y="41730"/>
                    </a:lnTo>
                    <a:lnTo>
                      <a:pt x="10621" y="38372"/>
                    </a:lnTo>
                    <a:lnTo>
                      <a:pt x="3352" y="38979"/>
                    </a:lnTo>
                    <a:lnTo>
                      <a:pt x="271" y="44878"/>
                    </a:lnTo>
                    <a:lnTo>
                      <a:pt x="0" y="54226"/>
                    </a:lnTo>
                    <a:lnTo>
                      <a:pt x="1167" y="65738"/>
                    </a:lnTo>
                    <a:lnTo>
                      <a:pt x="2762" y="78482"/>
                    </a:lnTo>
                    <a:lnTo>
                      <a:pt x="4263" y="91873"/>
                    </a:lnTo>
                    <a:lnTo>
                      <a:pt x="5489" y="105591"/>
                    </a:lnTo>
                    <a:lnTo>
                      <a:pt x="6419" y="119472"/>
                    </a:lnTo>
                    <a:lnTo>
                      <a:pt x="7099" y="133433"/>
                    </a:lnTo>
                    <a:lnTo>
                      <a:pt x="7749" y="147433"/>
                    </a:lnTo>
                    <a:lnTo>
                      <a:pt x="8730" y="161453"/>
                    </a:lnTo>
                    <a:lnTo>
                      <a:pt x="10206" y="175487"/>
                    </a:lnTo>
                    <a:lnTo>
                      <a:pt x="12014" y="189694"/>
                    </a:lnTo>
                    <a:lnTo>
                      <a:pt x="13768" y="204378"/>
                    </a:lnTo>
                    <a:lnTo>
                      <a:pt x="15241" y="219673"/>
                    </a:lnTo>
                    <a:lnTo>
                      <a:pt x="16382" y="235709"/>
                    </a:lnTo>
                    <a:lnTo>
                      <a:pt x="17222" y="252691"/>
                    </a:lnTo>
                    <a:lnTo>
                      <a:pt x="17826" y="270625"/>
                    </a:lnTo>
                    <a:lnTo>
                      <a:pt x="18418" y="288888"/>
                    </a:lnTo>
                    <a:lnTo>
                      <a:pt x="19355" y="306382"/>
                    </a:lnTo>
                    <a:lnTo>
                      <a:pt x="20802" y="322555"/>
                    </a:lnTo>
                    <a:lnTo>
                      <a:pt x="22588" y="337531"/>
                    </a:lnTo>
                    <a:lnTo>
                      <a:pt x="24327" y="351816"/>
                    </a:lnTo>
                    <a:lnTo>
                      <a:pt x="25815" y="365733"/>
                    </a:lnTo>
                    <a:lnTo>
                      <a:pt x="27827" y="377161"/>
                    </a:lnTo>
                    <a:lnTo>
                      <a:pt x="30954" y="382720"/>
                    </a:lnTo>
                    <a:lnTo>
                      <a:pt x="34305" y="382616"/>
                    </a:lnTo>
                    <a:lnTo>
                      <a:pt x="37623" y="378565"/>
                    </a:lnTo>
                    <a:lnTo>
                      <a:pt x="41094" y="372046"/>
                    </a:lnTo>
                    <a:lnTo>
                      <a:pt x="45063" y="364019"/>
                    </a:lnTo>
                    <a:lnTo>
                      <a:pt x="49678" y="355080"/>
                    </a:lnTo>
                    <a:lnTo>
                      <a:pt x="55071" y="345906"/>
                    </a:lnTo>
                    <a:lnTo>
                      <a:pt x="61443" y="337325"/>
                    </a:lnTo>
                    <a:lnTo>
                      <a:pt x="68798" y="329722"/>
                    </a:lnTo>
                    <a:lnTo>
                      <a:pt x="76838" y="322948"/>
                    </a:lnTo>
                    <a:lnTo>
                      <a:pt x="85073" y="316546"/>
                    </a:lnTo>
                    <a:lnTo>
                      <a:pt x="93209" y="310201"/>
                    </a:lnTo>
                    <a:lnTo>
                      <a:pt x="101468" y="303936"/>
                    </a:lnTo>
                    <a:lnTo>
                      <a:pt x="110457" y="298021"/>
                    </a:lnTo>
                    <a:lnTo>
                      <a:pt x="120466" y="292593"/>
                    </a:lnTo>
                    <a:lnTo>
                      <a:pt x="131308" y="287641"/>
                    </a:lnTo>
                    <a:lnTo>
                      <a:pt x="142511" y="283088"/>
                    </a:lnTo>
                    <a:lnTo>
                      <a:pt x="153757" y="278851"/>
                    </a:lnTo>
                    <a:lnTo>
                      <a:pt x="165072" y="275176"/>
                    </a:lnTo>
                    <a:lnTo>
                      <a:pt x="176727" y="272613"/>
                    </a:lnTo>
                    <a:lnTo>
                      <a:pt x="188862" y="271371"/>
                    </a:lnTo>
                    <a:lnTo>
                      <a:pt x="201469" y="271351"/>
                    </a:lnTo>
                    <a:lnTo>
                      <a:pt x="214471" y="272326"/>
                    </a:lnTo>
                    <a:lnTo>
                      <a:pt x="227778" y="274055"/>
                    </a:lnTo>
                    <a:lnTo>
                      <a:pt x="241308" y="276333"/>
                    </a:lnTo>
                    <a:lnTo>
                      <a:pt x="254998" y="279000"/>
                    </a:lnTo>
                    <a:lnTo>
                      <a:pt x="268794" y="281941"/>
                    </a:lnTo>
                    <a:lnTo>
                      <a:pt x="282499" y="285236"/>
                    </a:lnTo>
                    <a:lnTo>
                      <a:pt x="295781" y="289133"/>
                    </a:lnTo>
                    <a:lnTo>
                      <a:pt x="308488" y="293726"/>
                    </a:lnTo>
                    <a:lnTo>
                      <a:pt x="320479" y="299116"/>
                    </a:lnTo>
                    <a:lnTo>
                      <a:pt x="331540" y="305492"/>
                    </a:lnTo>
                    <a:lnTo>
                      <a:pt x="341651" y="312858"/>
                    </a:lnTo>
                    <a:lnTo>
                      <a:pt x="351103" y="321076"/>
                    </a:lnTo>
                    <a:lnTo>
                      <a:pt x="360379" y="329963"/>
                    </a:lnTo>
                    <a:lnTo>
                      <a:pt x="369764" y="339347"/>
                    </a:lnTo>
                    <a:lnTo>
                      <a:pt x="379036" y="349088"/>
                    </a:lnTo>
                    <a:lnTo>
                      <a:pt x="387583" y="359079"/>
                    </a:lnTo>
                    <a:lnTo>
                      <a:pt x="395109" y="369248"/>
                    </a:lnTo>
                    <a:lnTo>
                      <a:pt x="401637" y="379703"/>
                    </a:lnTo>
                    <a:lnTo>
                      <a:pt x="407330" y="390715"/>
                    </a:lnTo>
                    <a:lnTo>
                      <a:pt x="412371" y="402390"/>
                    </a:lnTo>
                    <a:lnTo>
                      <a:pt x="416604" y="414843"/>
                    </a:lnTo>
                    <a:lnTo>
                      <a:pt x="419550" y="428266"/>
                    </a:lnTo>
                    <a:lnTo>
                      <a:pt x="421057" y="442666"/>
                    </a:lnTo>
                    <a:lnTo>
                      <a:pt x="421426" y="457744"/>
                    </a:lnTo>
                    <a:lnTo>
                      <a:pt x="421218" y="473010"/>
                    </a:lnTo>
                    <a:lnTo>
                      <a:pt x="420817" y="488165"/>
                    </a:lnTo>
                    <a:lnTo>
                      <a:pt x="420246" y="503103"/>
                    </a:lnTo>
                    <a:lnTo>
                      <a:pt x="419263" y="517820"/>
                    </a:lnTo>
                    <a:lnTo>
                      <a:pt x="417748" y="532344"/>
                    </a:lnTo>
                    <a:lnTo>
                      <a:pt x="415562" y="546555"/>
                    </a:lnTo>
                    <a:lnTo>
                      <a:pt x="412484" y="560186"/>
                    </a:lnTo>
                    <a:lnTo>
                      <a:pt x="408481" y="573140"/>
                    </a:lnTo>
                    <a:lnTo>
                      <a:pt x="403673" y="585637"/>
                    </a:lnTo>
                    <a:lnTo>
                      <a:pt x="398229" y="598103"/>
                    </a:lnTo>
                    <a:lnTo>
                      <a:pt x="392309" y="610780"/>
                    </a:lnTo>
                    <a:lnTo>
                      <a:pt x="386047" y="623414"/>
                    </a:lnTo>
                    <a:lnTo>
                      <a:pt x="379545" y="635371"/>
                    </a:lnTo>
                    <a:lnTo>
                      <a:pt x="372872" y="646340"/>
                    </a:lnTo>
                    <a:lnTo>
                      <a:pt x="365917" y="656332"/>
                    </a:lnTo>
                    <a:lnTo>
                      <a:pt x="358409" y="665504"/>
                    </a:lnTo>
                    <a:lnTo>
                      <a:pt x="350244" y="674039"/>
                    </a:lnTo>
                    <a:lnTo>
                      <a:pt x="341471" y="681941"/>
                    </a:lnTo>
                    <a:lnTo>
                      <a:pt x="332203" y="689036"/>
                    </a:lnTo>
                    <a:lnTo>
                      <a:pt x="322556" y="695300"/>
                    </a:lnTo>
                    <a:lnTo>
                      <a:pt x="312467" y="701000"/>
                    </a:lnTo>
                    <a:lnTo>
                      <a:pt x="301709" y="706596"/>
                    </a:lnTo>
                    <a:lnTo>
                      <a:pt x="290204" y="712359"/>
                    </a:lnTo>
                    <a:lnTo>
                      <a:pt x="277696" y="718213"/>
                    </a:lnTo>
                    <a:lnTo>
                      <a:pt x="263704" y="723844"/>
                    </a:lnTo>
                    <a:lnTo>
                      <a:pt x="248105" y="729072"/>
                    </a:lnTo>
                    <a:lnTo>
                      <a:pt x="231238" y="733719"/>
                    </a:lnTo>
                    <a:lnTo>
                      <a:pt x="213700" y="737533"/>
                    </a:lnTo>
                    <a:lnTo>
                      <a:pt x="195914" y="740470"/>
                    </a:lnTo>
                    <a:lnTo>
                      <a:pt x="178414" y="742797"/>
                    </a:lnTo>
                    <a:lnTo>
                      <a:pt x="161897" y="744982"/>
                    </a:lnTo>
                    <a:lnTo>
                      <a:pt x="146641" y="747309"/>
                    </a:lnTo>
                    <a:lnTo>
                      <a:pt x="132415" y="749875"/>
                    </a:lnTo>
                    <a:lnTo>
                      <a:pt x="118699" y="752678"/>
                    </a:lnTo>
                    <a:lnTo>
                      <a:pt x="105140" y="755677"/>
                    </a:lnTo>
                    <a:lnTo>
                      <a:pt x="91790" y="758867"/>
                    </a:lnTo>
                    <a:lnTo>
                      <a:pt x="77502" y="762705"/>
                    </a:lnTo>
                    <a:lnTo>
                      <a:pt x="58778" y="768644"/>
                    </a:lnTo>
                    <a:lnTo>
                      <a:pt x="29665" y="779108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Freeform 2"/>
              <p:cNvSpPr/>
              <p:nvPr/>
            </p:nvSpPr>
            <p:spPr>
              <a:xfrm>
                <a:off x="2818083" y="1920661"/>
                <a:ext cx="1053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8">
                    <a:moveTo>
                      <a:pt x="10529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Freeform 3"/>
              <p:cNvSpPr/>
              <p:nvPr/>
            </p:nvSpPr>
            <p:spPr>
              <a:xfrm>
                <a:off x="3105028" y="1331065"/>
                <a:ext cx="18383" cy="621182"/>
              </a:xfrm>
              <a:custGeom>
                <a:avLst/>
                <a:gdLst/>
                <a:ahLst/>
                <a:cxnLst/>
                <a:rect l="0" t="0" r="0" b="0"/>
                <a:pathLst>
                  <a:path w="18383" h="621182">
                    <a:moveTo>
                      <a:pt x="18382" y="0"/>
                    </a:moveTo>
                    <a:lnTo>
                      <a:pt x="15515" y="8935"/>
                    </a:lnTo>
                    <a:lnTo>
                      <a:pt x="13373" y="18562"/>
                    </a:lnTo>
                    <a:lnTo>
                      <a:pt x="11770" y="29854"/>
                    </a:lnTo>
                    <a:lnTo>
                      <a:pt x="10589" y="42695"/>
                    </a:lnTo>
                    <a:lnTo>
                      <a:pt x="9741" y="56822"/>
                    </a:lnTo>
                    <a:lnTo>
                      <a:pt x="9143" y="71952"/>
                    </a:lnTo>
                    <a:lnTo>
                      <a:pt x="8729" y="87986"/>
                    </a:lnTo>
                    <a:lnTo>
                      <a:pt x="8445" y="105022"/>
                    </a:lnTo>
                    <a:lnTo>
                      <a:pt x="8251" y="123038"/>
                    </a:lnTo>
                    <a:lnTo>
                      <a:pt x="8120" y="142048"/>
                    </a:lnTo>
                    <a:lnTo>
                      <a:pt x="8032" y="162179"/>
                    </a:lnTo>
                    <a:lnTo>
                      <a:pt x="7973" y="183388"/>
                    </a:lnTo>
                    <a:lnTo>
                      <a:pt x="7933" y="205344"/>
                    </a:lnTo>
                    <a:lnTo>
                      <a:pt x="7907" y="227535"/>
                    </a:lnTo>
                    <a:lnTo>
                      <a:pt x="7889" y="249637"/>
                    </a:lnTo>
                    <a:lnTo>
                      <a:pt x="7877" y="271206"/>
                    </a:lnTo>
                    <a:lnTo>
                      <a:pt x="7869" y="291617"/>
                    </a:lnTo>
                    <a:lnTo>
                      <a:pt x="7864" y="310648"/>
                    </a:lnTo>
                    <a:lnTo>
                      <a:pt x="7860" y="328734"/>
                    </a:lnTo>
                    <a:lnTo>
                      <a:pt x="7858" y="346726"/>
                    </a:lnTo>
                    <a:lnTo>
                      <a:pt x="7852" y="365137"/>
                    </a:lnTo>
                    <a:lnTo>
                      <a:pt x="7678" y="384117"/>
                    </a:lnTo>
                    <a:lnTo>
                      <a:pt x="7029" y="403632"/>
                    </a:lnTo>
                    <a:lnTo>
                      <a:pt x="5780" y="423577"/>
                    </a:lnTo>
                    <a:lnTo>
                      <a:pt x="4127" y="443685"/>
                    </a:lnTo>
                    <a:lnTo>
                      <a:pt x="2479" y="463557"/>
                    </a:lnTo>
                    <a:lnTo>
                      <a:pt x="1081" y="482984"/>
                    </a:lnTo>
                    <a:lnTo>
                      <a:pt x="160" y="501621"/>
                    </a:lnTo>
                    <a:lnTo>
                      <a:pt x="0" y="518916"/>
                    </a:lnTo>
                    <a:lnTo>
                      <a:pt x="671" y="534697"/>
                    </a:lnTo>
                    <a:lnTo>
                      <a:pt x="1926" y="549240"/>
                    </a:lnTo>
                    <a:lnTo>
                      <a:pt x="3429" y="564826"/>
                    </a:lnTo>
                    <a:lnTo>
                      <a:pt x="5311" y="586178"/>
                    </a:lnTo>
                    <a:lnTo>
                      <a:pt x="7853" y="621181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Freeform 4"/>
              <p:cNvSpPr/>
              <p:nvPr/>
            </p:nvSpPr>
            <p:spPr>
              <a:xfrm>
                <a:off x="3639306" y="1689034"/>
                <a:ext cx="136872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136872" h="10529">
                    <a:moveTo>
                      <a:pt x="136871" y="0"/>
                    </a:moveTo>
                    <a:lnTo>
                      <a:pt x="128002" y="2866"/>
                    </a:lnTo>
                    <a:lnTo>
                      <a:pt x="119016" y="5008"/>
                    </a:lnTo>
                    <a:lnTo>
                      <a:pt x="109021" y="6611"/>
                    </a:lnTo>
                    <a:lnTo>
                      <a:pt x="98040" y="7792"/>
                    </a:lnTo>
                    <a:lnTo>
                      <a:pt x="86228" y="8641"/>
                    </a:lnTo>
                    <a:lnTo>
                      <a:pt x="73779" y="9238"/>
                    </a:lnTo>
                    <a:lnTo>
                      <a:pt x="61082" y="9653"/>
                    </a:lnTo>
                    <a:lnTo>
                      <a:pt x="47258" y="9983"/>
                    </a:lnTo>
                    <a:lnTo>
                      <a:pt x="28859" y="10258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4073688" y="1211720"/>
              <a:ext cx="2955797" cy="976627"/>
              <a:chOff x="4073688" y="1211720"/>
              <a:chExt cx="2955797" cy="976627"/>
            </a:xfrm>
          </p:grpSpPr>
          <p:sp>
            <p:nvSpPr>
              <p:cNvPr id="7" name="Freeform 6"/>
              <p:cNvSpPr/>
              <p:nvPr/>
            </p:nvSpPr>
            <p:spPr>
              <a:xfrm>
                <a:off x="4073688" y="1211720"/>
                <a:ext cx="386842" cy="887926"/>
              </a:xfrm>
              <a:custGeom>
                <a:avLst/>
                <a:gdLst/>
                <a:ahLst/>
                <a:cxnLst/>
                <a:rect l="0" t="0" r="0" b="0"/>
                <a:pathLst>
                  <a:path w="386842" h="887926">
                    <a:moveTo>
                      <a:pt x="7815" y="866868"/>
                    </a:moveTo>
                    <a:lnTo>
                      <a:pt x="4948" y="855133"/>
                    </a:lnTo>
                    <a:lnTo>
                      <a:pt x="2806" y="844004"/>
                    </a:lnTo>
                    <a:lnTo>
                      <a:pt x="1208" y="832406"/>
                    </a:lnTo>
                    <a:lnTo>
                      <a:pt x="200" y="820244"/>
                    </a:lnTo>
                    <a:lnTo>
                      <a:pt x="0" y="807585"/>
                    </a:lnTo>
                    <a:lnTo>
                      <a:pt x="651" y="794529"/>
                    </a:lnTo>
                    <a:lnTo>
                      <a:pt x="1889" y="781177"/>
                    </a:lnTo>
                    <a:lnTo>
                      <a:pt x="3254" y="767611"/>
                    </a:lnTo>
                    <a:lnTo>
                      <a:pt x="4468" y="753887"/>
                    </a:lnTo>
                    <a:lnTo>
                      <a:pt x="5602" y="739722"/>
                    </a:lnTo>
                    <a:lnTo>
                      <a:pt x="6971" y="724536"/>
                    </a:lnTo>
                    <a:lnTo>
                      <a:pt x="8738" y="708100"/>
                    </a:lnTo>
                    <a:lnTo>
                      <a:pt x="10756" y="690823"/>
                    </a:lnTo>
                    <a:lnTo>
                      <a:pt x="12657" y="673533"/>
                    </a:lnTo>
                    <a:lnTo>
                      <a:pt x="14238" y="656725"/>
                    </a:lnTo>
                    <a:lnTo>
                      <a:pt x="15621" y="640694"/>
                    </a:lnTo>
                    <a:lnTo>
                      <a:pt x="17157" y="625701"/>
                    </a:lnTo>
                    <a:lnTo>
                      <a:pt x="19042" y="611765"/>
                    </a:lnTo>
                    <a:lnTo>
                      <a:pt x="21309" y="598576"/>
                    </a:lnTo>
                    <a:lnTo>
                      <a:pt x="23909" y="585631"/>
                    </a:lnTo>
                    <a:lnTo>
                      <a:pt x="26768" y="572611"/>
                    </a:lnTo>
                    <a:lnTo>
                      <a:pt x="29654" y="559236"/>
                    </a:lnTo>
                    <a:lnTo>
                      <a:pt x="32204" y="545183"/>
                    </a:lnTo>
                    <a:lnTo>
                      <a:pt x="34254" y="530357"/>
                    </a:lnTo>
                    <a:lnTo>
                      <a:pt x="35967" y="514993"/>
                    </a:lnTo>
                    <a:lnTo>
                      <a:pt x="37731" y="499534"/>
                    </a:lnTo>
                    <a:lnTo>
                      <a:pt x="39774" y="484249"/>
                    </a:lnTo>
                    <a:lnTo>
                      <a:pt x="42146" y="469224"/>
                    </a:lnTo>
                    <a:lnTo>
                      <a:pt x="44819" y="454450"/>
                    </a:lnTo>
                    <a:lnTo>
                      <a:pt x="47726" y="439882"/>
                    </a:lnTo>
                    <a:lnTo>
                      <a:pt x="50645" y="425472"/>
                    </a:lnTo>
                    <a:lnTo>
                      <a:pt x="53218" y="411176"/>
                    </a:lnTo>
                    <a:lnTo>
                      <a:pt x="55282" y="396962"/>
                    </a:lnTo>
                    <a:lnTo>
                      <a:pt x="57005" y="382804"/>
                    </a:lnTo>
                    <a:lnTo>
                      <a:pt x="58776" y="368685"/>
                    </a:lnTo>
                    <a:lnTo>
                      <a:pt x="60817" y="354587"/>
                    </a:lnTo>
                    <a:lnTo>
                      <a:pt x="63020" y="340340"/>
                    </a:lnTo>
                    <a:lnTo>
                      <a:pt x="65046" y="325629"/>
                    </a:lnTo>
                    <a:lnTo>
                      <a:pt x="66711" y="310330"/>
                    </a:lnTo>
                    <a:lnTo>
                      <a:pt x="68151" y="294802"/>
                    </a:lnTo>
                    <a:lnTo>
                      <a:pt x="69724" y="279756"/>
                    </a:lnTo>
                    <a:lnTo>
                      <a:pt x="71635" y="265559"/>
                    </a:lnTo>
                    <a:lnTo>
                      <a:pt x="73918" y="252078"/>
                    </a:lnTo>
                    <a:lnTo>
                      <a:pt x="76529" y="238878"/>
                    </a:lnTo>
                    <a:lnTo>
                      <a:pt x="79395" y="225663"/>
                    </a:lnTo>
                    <a:lnTo>
                      <a:pt x="82286" y="212312"/>
                    </a:lnTo>
                    <a:lnTo>
                      <a:pt x="84841" y="198802"/>
                    </a:lnTo>
                    <a:lnTo>
                      <a:pt x="86892" y="185155"/>
                    </a:lnTo>
                    <a:lnTo>
                      <a:pt x="88607" y="171565"/>
                    </a:lnTo>
                    <a:lnTo>
                      <a:pt x="90372" y="158367"/>
                    </a:lnTo>
                    <a:lnTo>
                      <a:pt x="92414" y="145714"/>
                    </a:lnTo>
                    <a:lnTo>
                      <a:pt x="94788" y="133592"/>
                    </a:lnTo>
                    <a:lnTo>
                      <a:pt x="97460" y="121911"/>
                    </a:lnTo>
                    <a:lnTo>
                      <a:pt x="100373" y="110561"/>
                    </a:lnTo>
                    <a:lnTo>
                      <a:pt x="103465" y="99124"/>
                    </a:lnTo>
                    <a:lnTo>
                      <a:pt x="106686" y="86912"/>
                    </a:lnTo>
                    <a:lnTo>
                      <a:pt x="109998" y="73619"/>
                    </a:lnTo>
                    <a:lnTo>
                      <a:pt x="113374" y="59434"/>
                    </a:lnTo>
                    <a:lnTo>
                      <a:pt x="116793" y="44841"/>
                    </a:lnTo>
                    <a:lnTo>
                      <a:pt x="120246" y="30201"/>
                    </a:lnTo>
                    <a:lnTo>
                      <a:pt x="123912" y="16646"/>
                    </a:lnTo>
                    <a:lnTo>
                      <a:pt x="128883" y="6173"/>
                    </a:lnTo>
                    <a:lnTo>
                      <a:pt x="135359" y="352"/>
                    </a:lnTo>
                    <a:lnTo>
                      <a:pt x="141646" y="0"/>
                    </a:lnTo>
                    <a:lnTo>
                      <a:pt x="147234" y="4518"/>
                    </a:lnTo>
                    <a:lnTo>
                      <a:pt x="152196" y="12522"/>
                    </a:lnTo>
                    <a:lnTo>
                      <a:pt x="156696" y="22389"/>
                    </a:lnTo>
                    <a:lnTo>
                      <a:pt x="160870" y="33056"/>
                    </a:lnTo>
                    <a:lnTo>
                      <a:pt x="164656" y="44146"/>
                    </a:lnTo>
                    <a:lnTo>
                      <a:pt x="167819" y="55734"/>
                    </a:lnTo>
                    <a:lnTo>
                      <a:pt x="170282" y="67864"/>
                    </a:lnTo>
                    <a:lnTo>
                      <a:pt x="172273" y="80488"/>
                    </a:lnTo>
                    <a:lnTo>
                      <a:pt x="174225" y="93511"/>
                    </a:lnTo>
                    <a:lnTo>
                      <a:pt x="176392" y="106836"/>
                    </a:lnTo>
                    <a:lnTo>
                      <a:pt x="178849" y="120382"/>
                    </a:lnTo>
                    <a:lnTo>
                      <a:pt x="181577" y="134083"/>
                    </a:lnTo>
                    <a:lnTo>
                      <a:pt x="184526" y="147896"/>
                    </a:lnTo>
                    <a:lnTo>
                      <a:pt x="187642" y="161952"/>
                    </a:lnTo>
                    <a:lnTo>
                      <a:pt x="190880" y="176534"/>
                    </a:lnTo>
                    <a:lnTo>
                      <a:pt x="194204" y="191751"/>
                    </a:lnTo>
                    <a:lnTo>
                      <a:pt x="197588" y="207394"/>
                    </a:lnTo>
                    <a:lnTo>
                      <a:pt x="201011" y="223049"/>
                    </a:lnTo>
                    <a:lnTo>
                      <a:pt x="204464" y="238473"/>
                    </a:lnTo>
                    <a:lnTo>
                      <a:pt x="207935" y="253763"/>
                    </a:lnTo>
                    <a:lnTo>
                      <a:pt x="211418" y="269248"/>
                    </a:lnTo>
                    <a:lnTo>
                      <a:pt x="214911" y="285111"/>
                    </a:lnTo>
                    <a:lnTo>
                      <a:pt x="218408" y="301375"/>
                    </a:lnTo>
                    <a:lnTo>
                      <a:pt x="221910" y="317987"/>
                    </a:lnTo>
                    <a:lnTo>
                      <a:pt x="225415" y="334870"/>
                    </a:lnTo>
                    <a:lnTo>
                      <a:pt x="228921" y="351955"/>
                    </a:lnTo>
                    <a:lnTo>
                      <a:pt x="232428" y="369184"/>
                    </a:lnTo>
                    <a:lnTo>
                      <a:pt x="235936" y="386515"/>
                    </a:lnTo>
                    <a:lnTo>
                      <a:pt x="239444" y="403915"/>
                    </a:lnTo>
                    <a:lnTo>
                      <a:pt x="242953" y="421363"/>
                    </a:lnTo>
                    <a:lnTo>
                      <a:pt x="246462" y="438844"/>
                    </a:lnTo>
                    <a:lnTo>
                      <a:pt x="249971" y="456347"/>
                    </a:lnTo>
                    <a:lnTo>
                      <a:pt x="253481" y="473865"/>
                    </a:lnTo>
                    <a:lnTo>
                      <a:pt x="256990" y="491392"/>
                    </a:lnTo>
                    <a:lnTo>
                      <a:pt x="260499" y="508926"/>
                    </a:lnTo>
                    <a:lnTo>
                      <a:pt x="264009" y="526465"/>
                    </a:lnTo>
                    <a:lnTo>
                      <a:pt x="267518" y="544002"/>
                    </a:lnTo>
                    <a:lnTo>
                      <a:pt x="271027" y="561372"/>
                    </a:lnTo>
                    <a:lnTo>
                      <a:pt x="274537" y="578269"/>
                    </a:lnTo>
                    <a:lnTo>
                      <a:pt x="278047" y="594561"/>
                    </a:lnTo>
                    <a:lnTo>
                      <a:pt x="281556" y="610282"/>
                    </a:lnTo>
                    <a:lnTo>
                      <a:pt x="285066" y="625532"/>
                    </a:lnTo>
                    <a:lnTo>
                      <a:pt x="288580" y="640423"/>
                    </a:lnTo>
                    <a:lnTo>
                      <a:pt x="292262" y="655052"/>
                    </a:lnTo>
                    <a:lnTo>
                      <a:pt x="296420" y="669495"/>
                    </a:lnTo>
                    <a:lnTo>
                      <a:pt x="301178" y="683808"/>
                    </a:lnTo>
                    <a:lnTo>
                      <a:pt x="306340" y="698032"/>
                    </a:lnTo>
                    <a:lnTo>
                      <a:pt x="311498" y="712196"/>
                    </a:lnTo>
                    <a:lnTo>
                      <a:pt x="316410" y="726313"/>
                    </a:lnTo>
                    <a:lnTo>
                      <a:pt x="321012" y="740235"/>
                    </a:lnTo>
                    <a:lnTo>
                      <a:pt x="325330" y="753662"/>
                    </a:lnTo>
                    <a:lnTo>
                      <a:pt x="329422" y="766477"/>
                    </a:lnTo>
                    <a:lnTo>
                      <a:pt x="333510" y="778879"/>
                    </a:lnTo>
                    <a:lnTo>
                      <a:pt x="337946" y="791280"/>
                    </a:lnTo>
                    <a:lnTo>
                      <a:pt x="342901" y="803914"/>
                    </a:lnTo>
                    <a:lnTo>
                      <a:pt x="348366" y="816518"/>
                    </a:lnTo>
                    <a:lnTo>
                      <a:pt x="354259" y="828455"/>
                    </a:lnTo>
                    <a:lnTo>
                      <a:pt x="360474" y="839406"/>
                    </a:lnTo>
                    <a:lnTo>
                      <a:pt x="366620" y="849277"/>
                    </a:lnTo>
                    <a:lnTo>
                      <a:pt x="372630" y="859101"/>
                    </a:lnTo>
                    <a:lnTo>
                      <a:pt x="379032" y="870857"/>
                    </a:lnTo>
                    <a:lnTo>
                      <a:pt x="386841" y="887925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Freeform 7"/>
              <p:cNvSpPr/>
              <p:nvPr/>
            </p:nvSpPr>
            <p:spPr>
              <a:xfrm>
                <a:off x="4113089" y="1794319"/>
                <a:ext cx="231628" cy="73700"/>
              </a:xfrm>
              <a:custGeom>
                <a:avLst/>
                <a:gdLst/>
                <a:ahLst/>
                <a:cxnLst/>
                <a:rect l="0" t="0" r="0" b="0"/>
                <a:pathLst>
                  <a:path w="231628" h="73700">
                    <a:moveTo>
                      <a:pt x="231627" y="0"/>
                    </a:moveTo>
                    <a:lnTo>
                      <a:pt x="219892" y="3000"/>
                    </a:lnTo>
                    <a:lnTo>
                      <a:pt x="208763" y="6423"/>
                    </a:lnTo>
                    <a:lnTo>
                      <a:pt x="197164" y="10615"/>
                    </a:lnTo>
                    <a:lnTo>
                      <a:pt x="185003" y="15342"/>
                    </a:lnTo>
                    <a:lnTo>
                      <a:pt x="172343" y="20175"/>
                    </a:lnTo>
                    <a:lnTo>
                      <a:pt x="159292" y="24852"/>
                    </a:lnTo>
                    <a:lnTo>
                      <a:pt x="146113" y="29288"/>
                    </a:lnTo>
                    <a:lnTo>
                      <a:pt x="133196" y="33490"/>
                    </a:lnTo>
                    <a:lnTo>
                      <a:pt x="120729" y="37498"/>
                    </a:lnTo>
                    <a:lnTo>
                      <a:pt x="108563" y="41359"/>
                    </a:lnTo>
                    <a:lnTo>
                      <a:pt x="96321" y="45111"/>
                    </a:lnTo>
                    <a:lnTo>
                      <a:pt x="83790" y="48787"/>
                    </a:lnTo>
                    <a:lnTo>
                      <a:pt x="71084" y="52410"/>
                    </a:lnTo>
                    <a:lnTo>
                      <a:pt x="58547" y="55996"/>
                    </a:lnTo>
                    <a:lnTo>
                      <a:pt x="46384" y="59552"/>
                    </a:lnTo>
                    <a:lnTo>
                      <a:pt x="35076" y="62936"/>
                    </a:lnTo>
                    <a:lnTo>
                      <a:pt x="24342" y="66187"/>
                    </a:lnTo>
                    <a:lnTo>
                      <a:pt x="13245" y="69594"/>
                    </a:lnTo>
                    <a:lnTo>
                      <a:pt x="0" y="73699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486012" y="1321733"/>
                <a:ext cx="216674" cy="747732"/>
              </a:xfrm>
              <a:custGeom>
                <a:avLst/>
                <a:gdLst/>
                <a:ahLst/>
                <a:cxnLst/>
                <a:rect l="0" t="0" r="0" b="0"/>
                <a:pathLst>
                  <a:path w="216674" h="747732">
                    <a:moveTo>
                      <a:pt x="142973" y="577871"/>
                    </a:moveTo>
                    <a:lnTo>
                      <a:pt x="139972" y="569069"/>
                    </a:lnTo>
                    <a:lnTo>
                      <a:pt x="136550" y="560723"/>
                    </a:lnTo>
                    <a:lnTo>
                      <a:pt x="132349" y="552033"/>
                    </a:lnTo>
                    <a:lnTo>
                      <a:pt x="127276" y="543258"/>
                    </a:lnTo>
                    <a:lnTo>
                      <a:pt x="121147" y="535059"/>
                    </a:lnTo>
                    <a:lnTo>
                      <a:pt x="113963" y="527783"/>
                    </a:lnTo>
                    <a:lnTo>
                      <a:pt x="105876" y="521766"/>
                    </a:lnTo>
                    <a:lnTo>
                      <a:pt x="97081" y="517481"/>
                    </a:lnTo>
                    <a:lnTo>
                      <a:pt x="87765" y="515018"/>
                    </a:lnTo>
                    <a:lnTo>
                      <a:pt x="78241" y="514315"/>
                    </a:lnTo>
                    <a:lnTo>
                      <a:pt x="68928" y="515347"/>
                    </a:lnTo>
                    <a:lnTo>
                      <a:pt x="60037" y="517936"/>
                    </a:lnTo>
                    <a:lnTo>
                      <a:pt x="51593" y="522112"/>
                    </a:lnTo>
                    <a:lnTo>
                      <a:pt x="43536" y="528187"/>
                    </a:lnTo>
                    <a:lnTo>
                      <a:pt x="35785" y="536167"/>
                    </a:lnTo>
                    <a:lnTo>
                      <a:pt x="28426" y="545948"/>
                    </a:lnTo>
                    <a:lnTo>
                      <a:pt x="21703" y="557487"/>
                    </a:lnTo>
                    <a:lnTo>
                      <a:pt x="15701" y="570579"/>
                    </a:lnTo>
                    <a:lnTo>
                      <a:pt x="10518" y="584758"/>
                    </a:lnTo>
                    <a:lnTo>
                      <a:pt x="6334" y="599414"/>
                    </a:lnTo>
                    <a:lnTo>
                      <a:pt x="3155" y="614151"/>
                    </a:lnTo>
                    <a:lnTo>
                      <a:pt x="1003" y="628638"/>
                    </a:lnTo>
                    <a:lnTo>
                      <a:pt x="0" y="642518"/>
                    </a:lnTo>
                    <a:lnTo>
                      <a:pt x="102" y="655668"/>
                    </a:lnTo>
                    <a:lnTo>
                      <a:pt x="1135" y="668143"/>
                    </a:lnTo>
                    <a:lnTo>
                      <a:pt x="2892" y="680069"/>
                    </a:lnTo>
                    <a:lnTo>
                      <a:pt x="5186" y="691578"/>
                    </a:lnTo>
                    <a:lnTo>
                      <a:pt x="8030" y="702785"/>
                    </a:lnTo>
                    <a:lnTo>
                      <a:pt x="11616" y="713778"/>
                    </a:lnTo>
                    <a:lnTo>
                      <a:pt x="15997" y="724599"/>
                    </a:lnTo>
                    <a:lnTo>
                      <a:pt x="21244" y="734476"/>
                    </a:lnTo>
                    <a:lnTo>
                      <a:pt x="27522" y="741907"/>
                    </a:lnTo>
                    <a:lnTo>
                      <a:pt x="34819" y="746265"/>
                    </a:lnTo>
                    <a:lnTo>
                      <a:pt x="42821" y="747731"/>
                    </a:lnTo>
                    <a:lnTo>
                      <a:pt x="51030" y="746820"/>
                    </a:lnTo>
                    <a:lnTo>
                      <a:pt x="59141" y="744088"/>
                    </a:lnTo>
                    <a:lnTo>
                      <a:pt x="67043" y="739699"/>
                    </a:lnTo>
                    <a:lnTo>
                      <a:pt x="74729" y="733421"/>
                    </a:lnTo>
                    <a:lnTo>
                      <a:pt x="82227" y="725277"/>
                    </a:lnTo>
                    <a:lnTo>
                      <a:pt x="89415" y="715371"/>
                    </a:lnTo>
                    <a:lnTo>
                      <a:pt x="96022" y="703742"/>
                    </a:lnTo>
                    <a:lnTo>
                      <a:pt x="101951" y="690586"/>
                    </a:lnTo>
                    <a:lnTo>
                      <a:pt x="107255" y="676362"/>
                    </a:lnTo>
                    <a:lnTo>
                      <a:pt x="112053" y="661676"/>
                    </a:lnTo>
                    <a:lnTo>
                      <a:pt x="116466" y="646899"/>
                    </a:lnTo>
                    <a:lnTo>
                      <a:pt x="120601" y="631708"/>
                    </a:lnTo>
                    <a:lnTo>
                      <a:pt x="124538" y="615224"/>
                    </a:lnTo>
                    <a:lnTo>
                      <a:pt x="128334" y="597055"/>
                    </a:lnTo>
                    <a:lnTo>
                      <a:pt x="131867" y="577274"/>
                    </a:lnTo>
                    <a:lnTo>
                      <a:pt x="134860" y="556159"/>
                    </a:lnTo>
                    <a:lnTo>
                      <a:pt x="137210" y="534038"/>
                    </a:lnTo>
                    <a:lnTo>
                      <a:pt x="139126" y="511675"/>
                    </a:lnTo>
                    <a:lnTo>
                      <a:pt x="141027" y="490208"/>
                    </a:lnTo>
                    <a:lnTo>
                      <a:pt x="143156" y="470187"/>
                    </a:lnTo>
                    <a:lnTo>
                      <a:pt x="145417" y="451628"/>
                    </a:lnTo>
                    <a:lnTo>
                      <a:pt x="147483" y="434310"/>
                    </a:lnTo>
                    <a:lnTo>
                      <a:pt x="149169" y="417952"/>
                    </a:lnTo>
                    <a:lnTo>
                      <a:pt x="150453" y="402302"/>
                    </a:lnTo>
                    <a:lnTo>
                      <a:pt x="151390" y="387156"/>
                    </a:lnTo>
                    <a:lnTo>
                      <a:pt x="152055" y="372364"/>
                    </a:lnTo>
                    <a:lnTo>
                      <a:pt x="152518" y="357816"/>
                    </a:lnTo>
                    <a:lnTo>
                      <a:pt x="152837" y="343434"/>
                    </a:lnTo>
                    <a:lnTo>
                      <a:pt x="153053" y="329164"/>
                    </a:lnTo>
                    <a:lnTo>
                      <a:pt x="153200" y="314971"/>
                    </a:lnTo>
                    <a:lnTo>
                      <a:pt x="153300" y="300829"/>
                    </a:lnTo>
                    <a:lnTo>
                      <a:pt x="153366" y="286722"/>
                    </a:lnTo>
                    <a:lnTo>
                      <a:pt x="153411" y="272637"/>
                    </a:lnTo>
                    <a:lnTo>
                      <a:pt x="153441" y="258568"/>
                    </a:lnTo>
                    <a:lnTo>
                      <a:pt x="153461" y="244510"/>
                    </a:lnTo>
                    <a:lnTo>
                      <a:pt x="153475" y="230458"/>
                    </a:lnTo>
                    <a:lnTo>
                      <a:pt x="153484" y="216411"/>
                    </a:lnTo>
                    <a:lnTo>
                      <a:pt x="153490" y="202366"/>
                    </a:lnTo>
                    <a:lnTo>
                      <a:pt x="153494" y="188324"/>
                    </a:lnTo>
                    <a:lnTo>
                      <a:pt x="153496" y="174284"/>
                    </a:lnTo>
                    <a:lnTo>
                      <a:pt x="153493" y="160249"/>
                    </a:lnTo>
                    <a:lnTo>
                      <a:pt x="153322" y="146382"/>
                    </a:lnTo>
                    <a:lnTo>
                      <a:pt x="152674" y="132992"/>
                    </a:lnTo>
                    <a:lnTo>
                      <a:pt x="151426" y="120193"/>
                    </a:lnTo>
                    <a:lnTo>
                      <a:pt x="149774" y="107461"/>
                    </a:lnTo>
                    <a:lnTo>
                      <a:pt x="148126" y="93775"/>
                    </a:lnTo>
                    <a:lnTo>
                      <a:pt x="146719" y="78642"/>
                    </a:lnTo>
                    <a:lnTo>
                      <a:pt x="145453" y="62391"/>
                    </a:lnTo>
                    <a:lnTo>
                      <a:pt x="143997" y="45865"/>
                    </a:lnTo>
                    <a:lnTo>
                      <a:pt x="142166" y="29631"/>
                    </a:lnTo>
                    <a:lnTo>
                      <a:pt x="139922" y="15033"/>
                    </a:lnTo>
                    <a:lnTo>
                      <a:pt x="136889" y="4623"/>
                    </a:lnTo>
                    <a:lnTo>
                      <a:pt x="133189" y="0"/>
                    </a:lnTo>
                    <a:lnTo>
                      <a:pt x="129953" y="1102"/>
                    </a:lnTo>
                    <a:lnTo>
                      <a:pt x="127500" y="6918"/>
                    </a:lnTo>
                    <a:lnTo>
                      <a:pt x="125743" y="16613"/>
                    </a:lnTo>
                    <a:lnTo>
                      <a:pt x="124517" y="29812"/>
                    </a:lnTo>
                    <a:lnTo>
                      <a:pt x="123674" y="46014"/>
                    </a:lnTo>
                    <a:lnTo>
                      <a:pt x="123101" y="64602"/>
                    </a:lnTo>
                    <a:lnTo>
                      <a:pt x="122712" y="84980"/>
                    </a:lnTo>
                    <a:lnTo>
                      <a:pt x="122449" y="106641"/>
                    </a:lnTo>
                    <a:lnTo>
                      <a:pt x="122273" y="128712"/>
                    </a:lnTo>
                    <a:lnTo>
                      <a:pt x="122155" y="149991"/>
                    </a:lnTo>
                    <a:lnTo>
                      <a:pt x="122080" y="169890"/>
                    </a:lnTo>
                    <a:lnTo>
                      <a:pt x="122200" y="188370"/>
                    </a:lnTo>
                    <a:lnTo>
                      <a:pt x="122813" y="205637"/>
                    </a:lnTo>
                    <a:lnTo>
                      <a:pt x="124038" y="221960"/>
                    </a:lnTo>
                    <a:lnTo>
                      <a:pt x="125675" y="237588"/>
                    </a:lnTo>
                    <a:lnTo>
                      <a:pt x="127313" y="252718"/>
                    </a:lnTo>
                    <a:lnTo>
                      <a:pt x="128708" y="267500"/>
                    </a:lnTo>
                    <a:lnTo>
                      <a:pt x="129796" y="282042"/>
                    </a:lnTo>
                    <a:lnTo>
                      <a:pt x="130601" y="296420"/>
                    </a:lnTo>
                    <a:lnTo>
                      <a:pt x="131177" y="310686"/>
                    </a:lnTo>
                    <a:lnTo>
                      <a:pt x="131581" y="324878"/>
                    </a:lnTo>
                    <a:lnTo>
                      <a:pt x="131860" y="339018"/>
                    </a:lnTo>
                    <a:lnTo>
                      <a:pt x="132054" y="353125"/>
                    </a:lnTo>
                    <a:lnTo>
                      <a:pt x="132357" y="367208"/>
                    </a:lnTo>
                    <a:lnTo>
                      <a:pt x="133092" y="381277"/>
                    </a:lnTo>
                    <a:lnTo>
                      <a:pt x="134400" y="395336"/>
                    </a:lnTo>
                    <a:lnTo>
                      <a:pt x="136092" y="409387"/>
                    </a:lnTo>
                    <a:lnTo>
                      <a:pt x="137767" y="423434"/>
                    </a:lnTo>
                    <a:lnTo>
                      <a:pt x="139192" y="437474"/>
                    </a:lnTo>
                    <a:lnTo>
                      <a:pt x="140469" y="451343"/>
                    </a:lnTo>
                    <a:lnTo>
                      <a:pt x="141933" y="464735"/>
                    </a:lnTo>
                    <a:lnTo>
                      <a:pt x="143770" y="477527"/>
                    </a:lnTo>
                    <a:lnTo>
                      <a:pt x="146004" y="489913"/>
                    </a:lnTo>
                    <a:lnTo>
                      <a:pt x="148583" y="502304"/>
                    </a:lnTo>
                    <a:lnTo>
                      <a:pt x="151431" y="514949"/>
                    </a:lnTo>
                    <a:lnTo>
                      <a:pt x="154481" y="528240"/>
                    </a:lnTo>
                    <a:lnTo>
                      <a:pt x="157673" y="542767"/>
                    </a:lnTo>
                    <a:lnTo>
                      <a:pt x="160971" y="558724"/>
                    </a:lnTo>
                    <a:lnTo>
                      <a:pt x="164507" y="575663"/>
                    </a:lnTo>
                    <a:lnTo>
                      <a:pt x="168566" y="592718"/>
                    </a:lnTo>
                    <a:lnTo>
                      <a:pt x="173258" y="609365"/>
                    </a:lnTo>
                    <a:lnTo>
                      <a:pt x="178376" y="625287"/>
                    </a:lnTo>
                    <a:lnTo>
                      <a:pt x="183504" y="640204"/>
                    </a:lnTo>
                    <a:lnTo>
                      <a:pt x="188396" y="654077"/>
                    </a:lnTo>
                    <a:lnTo>
                      <a:pt x="193028" y="666785"/>
                    </a:lnTo>
                    <a:lnTo>
                      <a:pt x="198072" y="679377"/>
                    </a:lnTo>
                    <a:lnTo>
                      <a:pt x="205085" y="694078"/>
                    </a:lnTo>
                    <a:lnTo>
                      <a:pt x="216673" y="714741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4723742" y="1773262"/>
                <a:ext cx="200042" cy="298708"/>
              </a:xfrm>
              <a:custGeom>
                <a:avLst/>
                <a:gdLst/>
                <a:ahLst/>
                <a:cxnLst/>
                <a:rect l="0" t="0" r="0" b="0"/>
                <a:pathLst>
                  <a:path w="200042" h="298708">
                    <a:moveTo>
                      <a:pt x="0" y="31585"/>
                    </a:moveTo>
                    <a:lnTo>
                      <a:pt x="67" y="43320"/>
                    </a:lnTo>
                    <a:lnTo>
                      <a:pt x="707" y="54449"/>
                    </a:lnTo>
                    <a:lnTo>
                      <a:pt x="2003" y="66043"/>
                    </a:lnTo>
                    <a:lnTo>
                      <a:pt x="3863" y="78031"/>
                    </a:lnTo>
                    <a:lnTo>
                      <a:pt x="6180" y="90043"/>
                    </a:lnTo>
                    <a:lnTo>
                      <a:pt x="8846" y="101850"/>
                    </a:lnTo>
                    <a:lnTo>
                      <a:pt x="11770" y="113550"/>
                    </a:lnTo>
                    <a:lnTo>
                      <a:pt x="14877" y="125467"/>
                    </a:lnTo>
                    <a:lnTo>
                      <a:pt x="18117" y="137779"/>
                    </a:lnTo>
                    <a:lnTo>
                      <a:pt x="21614" y="150505"/>
                    </a:lnTo>
                    <a:lnTo>
                      <a:pt x="25647" y="163587"/>
                    </a:lnTo>
                    <a:lnTo>
                      <a:pt x="30321" y="176943"/>
                    </a:lnTo>
                    <a:lnTo>
                      <a:pt x="35426" y="190337"/>
                    </a:lnTo>
                    <a:lnTo>
                      <a:pt x="40547" y="203402"/>
                    </a:lnTo>
                    <a:lnTo>
                      <a:pt x="45433" y="215966"/>
                    </a:lnTo>
                    <a:lnTo>
                      <a:pt x="50018" y="228029"/>
                    </a:lnTo>
                    <a:lnTo>
                      <a:pt x="54324" y="239669"/>
                    </a:lnTo>
                    <a:lnTo>
                      <a:pt x="58409" y="250978"/>
                    </a:lnTo>
                    <a:lnTo>
                      <a:pt x="62491" y="261880"/>
                    </a:lnTo>
                    <a:lnTo>
                      <a:pt x="66925" y="272135"/>
                    </a:lnTo>
                    <a:lnTo>
                      <a:pt x="71881" y="281647"/>
                    </a:lnTo>
                    <a:lnTo>
                      <a:pt x="77518" y="289831"/>
                    </a:lnTo>
                    <a:lnTo>
                      <a:pt x="84059" y="295586"/>
                    </a:lnTo>
                    <a:lnTo>
                      <a:pt x="91527" y="298519"/>
                    </a:lnTo>
                    <a:lnTo>
                      <a:pt x="99474" y="298707"/>
                    </a:lnTo>
                    <a:lnTo>
                      <a:pt x="107114" y="296331"/>
                    </a:lnTo>
                    <a:lnTo>
                      <a:pt x="114025" y="291772"/>
                    </a:lnTo>
                    <a:lnTo>
                      <a:pt x="120137" y="285494"/>
                    </a:lnTo>
                    <a:lnTo>
                      <a:pt x="125549" y="277935"/>
                    </a:lnTo>
                    <a:lnTo>
                      <a:pt x="130411" y="269443"/>
                    </a:lnTo>
                    <a:lnTo>
                      <a:pt x="134864" y="259966"/>
                    </a:lnTo>
                    <a:lnTo>
                      <a:pt x="139022" y="249089"/>
                    </a:lnTo>
                    <a:lnTo>
                      <a:pt x="142974" y="236703"/>
                    </a:lnTo>
                    <a:lnTo>
                      <a:pt x="146784" y="223300"/>
                    </a:lnTo>
                    <a:lnTo>
                      <a:pt x="150496" y="209764"/>
                    </a:lnTo>
                    <a:lnTo>
                      <a:pt x="154137" y="196619"/>
                    </a:lnTo>
                    <a:lnTo>
                      <a:pt x="157565" y="183861"/>
                    </a:lnTo>
                    <a:lnTo>
                      <a:pt x="160488" y="171155"/>
                    </a:lnTo>
                    <a:lnTo>
                      <a:pt x="162790" y="158280"/>
                    </a:lnTo>
                    <a:lnTo>
                      <a:pt x="164673" y="145328"/>
                    </a:lnTo>
                    <a:lnTo>
                      <a:pt x="166553" y="132617"/>
                    </a:lnTo>
                    <a:lnTo>
                      <a:pt x="168672" y="120321"/>
                    </a:lnTo>
                    <a:lnTo>
                      <a:pt x="171097" y="108452"/>
                    </a:lnTo>
                    <a:lnTo>
                      <a:pt x="173804" y="96948"/>
                    </a:lnTo>
                    <a:lnTo>
                      <a:pt x="176739" y="85728"/>
                    </a:lnTo>
                    <a:lnTo>
                      <a:pt x="179845" y="74719"/>
                    </a:lnTo>
                    <a:lnTo>
                      <a:pt x="183077" y="63860"/>
                    </a:lnTo>
                    <a:lnTo>
                      <a:pt x="186392" y="53116"/>
                    </a:lnTo>
                    <a:lnTo>
                      <a:pt x="189612" y="42714"/>
                    </a:lnTo>
                    <a:lnTo>
                      <a:pt x="192736" y="32019"/>
                    </a:lnTo>
                    <a:lnTo>
                      <a:pt x="196037" y="18970"/>
                    </a:lnTo>
                    <a:lnTo>
                      <a:pt x="200041" y="0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4973788" y="1828482"/>
                <a:ext cx="202680" cy="281919"/>
              </a:xfrm>
              <a:custGeom>
                <a:avLst/>
                <a:gdLst/>
                <a:ahLst/>
                <a:cxnLst/>
                <a:rect l="0" t="0" r="0" b="0"/>
                <a:pathLst>
                  <a:path w="202680" h="281919">
                    <a:moveTo>
                      <a:pt x="13166" y="102707"/>
                    </a:moveTo>
                    <a:lnTo>
                      <a:pt x="16234" y="111374"/>
                    </a:lnTo>
                    <a:lnTo>
                      <a:pt x="20297" y="118441"/>
                    </a:lnTo>
                    <a:lnTo>
                      <a:pt x="25794" y="124542"/>
                    </a:lnTo>
                    <a:lnTo>
                      <a:pt x="32726" y="129770"/>
                    </a:lnTo>
                    <a:lnTo>
                      <a:pt x="41172" y="133984"/>
                    </a:lnTo>
                    <a:lnTo>
                      <a:pt x="51018" y="137186"/>
                    </a:lnTo>
                    <a:lnTo>
                      <a:pt x="61856" y="139354"/>
                    </a:lnTo>
                    <a:lnTo>
                      <a:pt x="73110" y="140368"/>
                    </a:lnTo>
                    <a:lnTo>
                      <a:pt x="84408" y="140270"/>
                    </a:lnTo>
                    <a:lnTo>
                      <a:pt x="95430" y="139070"/>
                    </a:lnTo>
                    <a:lnTo>
                      <a:pt x="105831" y="136670"/>
                    </a:lnTo>
                    <a:lnTo>
                      <a:pt x="115496" y="133129"/>
                    </a:lnTo>
                    <a:lnTo>
                      <a:pt x="124647" y="128634"/>
                    </a:lnTo>
                    <a:lnTo>
                      <a:pt x="133720" y="123401"/>
                    </a:lnTo>
                    <a:lnTo>
                      <a:pt x="142970" y="117614"/>
                    </a:lnTo>
                    <a:lnTo>
                      <a:pt x="152151" y="111102"/>
                    </a:lnTo>
                    <a:lnTo>
                      <a:pt x="160637" y="103368"/>
                    </a:lnTo>
                    <a:lnTo>
                      <a:pt x="168113" y="94235"/>
                    </a:lnTo>
                    <a:lnTo>
                      <a:pt x="174268" y="83831"/>
                    </a:lnTo>
                    <a:lnTo>
                      <a:pt x="178646" y="72397"/>
                    </a:lnTo>
                    <a:lnTo>
                      <a:pt x="181169" y="60195"/>
                    </a:lnTo>
                    <a:lnTo>
                      <a:pt x="181743" y="47765"/>
                    </a:lnTo>
                    <a:lnTo>
                      <a:pt x="180090" y="35887"/>
                    </a:lnTo>
                    <a:lnTo>
                      <a:pt x="176272" y="24956"/>
                    </a:lnTo>
                    <a:lnTo>
                      <a:pt x="170457" y="15484"/>
                    </a:lnTo>
                    <a:lnTo>
                      <a:pt x="162742" y="8250"/>
                    </a:lnTo>
                    <a:lnTo>
                      <a:pt x="153375" y="3463"/>
                    </a:lnTo>
                    <a:lnTo>
                      <a:pt x="142850" y="859"/>
                    </a:lnTo>
                    <a:lnTo>
                      <a:pt x="131803" y="0"/>
                    </a:lnTo>
                    <a:lnTo>
                      <a:pt x="120636" y="461"/>
                    </a:lnTo>
                    <a:lnTo>
                      <a:pt x="109531" y="2206"/>
                    </a:lnTo>
                    <a:lnTo>
                      <a:pt x="98541" y="5570"/>
                    </a:lnTo>
                    <a:lnTo>
                      <a:pt x="87672" y="10603"/>
                    </a:lnTo>
                    <a:lnTo>
                      <a:pt x="77067" y="16929"/>
                    </a:lnTo>
                    <a:lnTo>
                      <a:pt x="67012" y="23939"/>
                    </a:lnTo>
                    <a:lnTo>
                      <a:pt x="57620" y="31213"/>
                    </a:lnTo>
                    <a:lnTo>
                      <a:pt x="49006" y="38706"/>
                    </a:lnTo>
                    <a:lnTo>
                      <a:pt x="41366" y="46642"/>
                    </a:lnTo>
                    <a:lnTo>
                      <a:pt x="34709" y="55128"/>
                    </a:lnTo>
                    <a:lnTo>
                      <a:pt x="28898" y="64131"/>
                    </a:lnTo>
                    <a:lnTo>
                      <a:pt x="23753" y="73561"/>
                    </a:lnTo>
                    <a:lnTo>
                      <a:pt x="19104" y="83316"/>
                    </a:lnTo>
                    <a:lnTo>
                      <a:pt x="14809" y="93309"/>
                    </a:lnTo>
                    <a:lnTo>
                      <a:pt x="10763" y="103470"/>
                    </a:lnTo>
                    <a:lnTo>
                      <a:pt x="6900" y="113749"/>
                    </a:lnTo>
                    <a:lnTo>
                      <a:pt x="3491" y="124109"/>
                    </a:lnTo>
                    <a:lnTo>
                      <a:pt x="1113" y="134524"/>
                    </a:lnTo>
                    <a:lnTo>
                      <a:pt x="0" y="144976"/>
                    </a:lnTo>
                    <a:lnTo>
                      <a:pt x="67" y="155453"/>
                    </a:lnTo>
                    <a:lnTo>
                      <a:pt x="1101" y="165947"/>
                    </a:lnTo>
                    <a:lnTo>
                      <a:pt x="2871" y="176453"/>
                    </a:lnTo>
                    <a:lnTo>
                      <a:pt x="5175" y="186966"/>
                    </a:lnTo>
                    <a:lnTo>
                      <a:pt x="7860" y="197484"/>
                    </a:lnTo>
                    <a:lnTo>
                      <a:pt x="10813" y="208006"/>
                    </a:lnTo>
                    <a:lnTo>
                      <a:pt x="14117" y="218530"/>
                    </a:lnTo>
                    <a:lnTo>
                      <a:pt x="18019" y="229055"/>
                    </a:lnTo>
                    <a:lnTo>
                      <a:pt x="22615" y="239573"/>
                    </a:lnTo>
                    <a:lnTo>
                      <a:pt x="28008" y="249754"/>
                    </a:lnTo>
                    <a:lnTo>
                      <a:pt x="34386" y="258985"/>
                    </a:lnTo>
                    <a:lnTo>
                      <a:pt x="41753" y="266997"/>
                    </a:lnTo>
                    <a:lnTo>
                      <a:pt x="49972" y="273529"/>
                    </a:lnTo>
                    <a:lnTo>
                      <a:pt x="58859" y="278167"/>
                    </a:lnTo>
                    <a:lnTo>
                      <a:pt x="68244" y="280877"/>
                    </a:lnTo>
                    <a:lnTo>
                      <a:pt x="77985" y="281918"/>
                    </a:lnTo>
                    <a:lnTo>
                      <a:pt x="87976" y="281644"/>
                    </a:lnTo>
                    <a:lnTo>
                      <a:pt x="98140" y="280392"/>
                    </a:lnTo>
                    <a:lnTo>
                      <a:pt x="108423" y="278438"/>
                    </a:lnTo>
                    <a:lnTo>
                      <a:pt x="118786" y="275989"/>
                    </a:lnTo>
                    <a:lnTo>
                      <a:pt x="129204" y="273199"/>
                    </a:lnTo>
                    <a:lnTo>
                      <a:pt x="139658" y="270175"/>
                    </a:lnTo>
                    <a:lnTo>
                      <a:pt x="150136" y="266992"/>
                    </a:lnTo>
                    <a:lnTo>
                      <a:pt x="160618" y="263706"/>
                    </a:lnTo>
                    <a:lnTo>
                      <a:pt x="170642" y="260505"/>
                    </a:lnTo>
                    <a:lnTo>
                      <a:pt x="180299" y="257394"/>
                    </a:lnTo>
                    <a:lnTo>
                      <a:pt x="190439" y="254102"/>
                    </a:lnTo>
                    <a:lnTo>
                      <a:pt x="202679" y="250106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271223" y="1868018"/>
                <a:ext cx="178986" cy="234726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34726">
                    <a:moveTo>
                      <a:pt x="0" y="126342"/>
                    </a:moveTo>
                    <a:lnTo>
                      <a:pt x="2934" y="135210"/>
                    </a:lnTo>
                    <a:lnTo>
                      <a:pt x="5716" y="144197"/>
                    </a:lnTo>
                    <a:lnTo>
                      <a:pt x="8616" y="154193"/>
                    </a:lnTo>
                    <a:lnTo>
                      <a:pt x="11656" y="165173"/>
                    </a:lnTo>
                    <a:lnTo>
                      <a:pt x="14821" y="176985"/>
                    </a:lnTo>
                    <a:lnTo>
                      <a:pt x="18085" y="189439"/>
                    </a:lnTo>
                    <a:lnTo>
                      <a:pt x="21424" y="202203"/>
                    </a:lnTo>
                    <a:lnTo>
                      <a:pt x="24815" y="214836"/>
                    </a:lnTo>
                    <a:lnTo>
                      <a:pt x="28227" y="226993"/>
                    </a:lnTo>
                    <a:lnTo>
                      <a:pt x="31070" y="234725"/>
                    </a:lnTo>
                    <a:lnTo>
                      <a:pt x="32426" y="233975"/>
                    </a:lnTo>
                    <a:lnTo>
                      <a:pt x="32250" y="227510"/>
                    </a:lnTo>
                    <a:lnTo>
                      <a:pt x="30937" y="217841"/>
                    </a:lnTo>
                    <a:lnTo>
                      <a:pt x="29030" y="206210"/>
                    </a:lnTo>
                    <a:lnTo>
                      <a:pt x="27102" y="193078"/>
                    </a:lnTo>
                    <a:lnTo>
                      <a:pt x="25457" y="178746"/>
                    </a:lnTo>
                    <a:lnTo>
                      <a:pt x="24175" y="163652"/>
                    </a:lnTo>
                    <a:lnTo>
                      <a:pt x="23227" y="148344"/>
                    </a:lnTo>
                    <a:lnTo>
                      <a:pt x="22558" y="133155"/>
                    </a:lnTo>
                    <a:lnTo>
                      <a:pt x="22429" y="118526"/>
                    </a:lnTo>
                    <a:lnTo>
                      <a:pt x="23398" y="105079"/>
                    </a:lnTo>
                    <a:lnTo>
                      <a:pt x="25680" y="93037"/>
                    </a:lnTo>
                    <a:lnTo>
                      <a:pt x="29179" y="82289"/>
                    </a:lnTo>
                    <a:lnTo>
                      <a:pt x="33669" y="72593"/>
                    </a:lnTo>
                    <a:lnTo>
                      <a:pt x="38921" y="63705"/>
                    </a:lnTo>
                    <a:lnTo>
                      <a:pt x="45057" y="55732"/>
                    </a:lnTo>
                    <a:lnTo>
                      <a:pt x="52531" y="49120"/>
                    </a:lnTo>
                    <a:lnTo>
                      <a:pt x="61485" y="43999"/>
                    </a:lnTo>
                    <a:lnTo>
                      <a:pt x="71768" y="40050"/>
                    </a:lnTo>
                    <a:lnTo>
                      <a:pt x="83120" y="36701"/>
                    </a:lnTo>
                    <a:lnTo>
                      <a:pt x="95273" y="33551"/>
                    </a:lnTo>
                    <a:lnTo>
                      <a:pt x="107838" y="30247"/>
                    </a:lnTo>
                    <a:lnTo>
                      <a:pt x="120339" y="26409"/>
                    </a:lnTo>
                    <a:lnTo>
                      <a:pt x="132507" y="21903"/>
                    </a:lnTo>
                    <a:lnTo>
                      <a:pt x="143833" y="17075"/>
                    </a:lnTo>
                    <a:lnTo>
                      <a:pt x="154587" y="12172"/>
                    </a:lnTo>
                    <a:lnTo>
                      <a:pt x="165709" y="6764"/>
                    </a:lnTo>
                    <a:lnTo>
                      <a:pt x="178985" y="0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523907" y="1615334"/>
                <a:ext cx="275094" cy="533209"/>
              </a:xfrm>
              <a:custGeom>
                <a:avLst/>
                <a:gdLst/>
                <a:ahLst/>
                <a:cxnLst/>
                <a:rect l="0" t="0" r="0" b="0"/>
                <a:pathLst>
                  <a:path w="275094" h="533209">
                    <a:moveTo>
                      <a:pt x="21058" y="0"/>
                    </a:moveTo>
                    <a:lnTo>
                      <a:pt x="21058" y="11735"/>
                    </a:lnTo>
                    <a:lnTo>
                      <a:pt x="21058" y="22864"/>
                    </a:lnTo>
                    <a:lnTo>
                      <a:pt x="21058" y="34462"/>
                    </a:lnTo>
                    <a:lnTo>
                      <a:pt x="21058" y="46624"/>
                    </a:lnTo>
                    <a:lnTo>
                      <a:pt x="21058" y="59284"/>
                    </a:lnTo>
                    <a:lnTo>
                      <a:pt x="21062" y="72335"/>
                    </a:lnTo>
                    <a:lnTo>
                      <a:pt x="21235" y="85514"/>
                    </a:lnTo>
                    <a:lnTo>
                      <a:pt x="21883" y="98431"/>
                    </a:lnTo>
                    <a:lnTo>
                      <a:pt x="23132" y="110907"/>
                    </a:lnTo>
                    <a:lnTo>
                      <a:pt x="24784" y="123419"/>
                    </a:lnTo>
                    <a:lnTo>
                      <a:pt x="26433" y="136957"/>
                    </a:lnTo>
                    <a:lnTo>
                      <a:pt x="27835" y="151995"/>
                    </a:lnTo>
                    <a:lnTo>
                      <a:pt x="28929" y="168352"/>
                    </a:lnTo>
                    <a:lnTo>
                      <a:pt x="29736" y="185482"/>
                    </a:lnTo>
                    <a:lnTo>
                      <a:pt x="30314" y="202975"/>
                    </a:lnTo>
                    <a:lnTo>
                      <a:pt x="30719" y="220772"/>
                    </a:lnTo>
                    <a:lnTo>
                      <a:pt x="30999" y="239078"/>
                    </a:lnTo>
                    <a:lnTo>
                      <a:pt x="31190" y="257981"/>
                    </a:lnTo>
                    <a:lnTo>
                      <a:pt x="31320" y="277437"/>
                    </a:lnTo>
                    <a:lnTo>
                      <a:pt x="31408" y="297344"/>
                    </a:lnTo>
                    <a:lnTo>
                      <a:pt x="31466" y="317583"/>
                    </a:lnTo>
                    <a:lnTo>
                      <a:pt x="31505" y="337735"/>
                    </a:lnTo>
                    <a:lnTo>
                      <a:pt x="31532" y="357113"/>
                    </a:lnTo>
                    <a:lnTo>
                      <a:pt x="31550" y="375403"/>
                    </a:lnTo>
                    <a:lnTo>
                      <a:pt x="31562" y="392633"/>
                    </a:lnTo>
                    <a:lnTo>
                      <a:pt x="31570" y="408978"/>
                    </a:lnTo>
                    <a:lnTo>
                      <a:pt x="31562" y="424621"/>
                    </a:lnTo>
                    <a:lnTo>
                      <a:pt x="31047" y="438924"/>
                    </a:lnTo>
                    <a:lnTo>
                      <a:pt x="29104" y="450495"/>
                    </a:lnTo>
                    <a:lnTo>
                      <a:pt x="25346" y="458752"/>
                    </a:lnTo>
                    <a:lnTo>
                      <a:pt x="19929" y="462507"/>
                    </a:lnTo>
                    <a:lnTo>
                      <a:pt x="14124" y="460859"/>
                    </a:lnTo>
                    <a:lnTo>
                      <a:pt x="9725" y="455519"/>
                    </a:lnTo>
                    <a:lnTo>
                      <a:pt x="7187" y="448020"/>
                    </a:lnTo>
                    <a:lnTo>
                      <a:pt x="6302" y="439277"/>
                    </a:lnTo>
                    <a:lnTo>
                      <a:pt x="6708" y="429485"/>
                    </a:lnTo>
                    <a:lnTo>
                      <a:pt x="8063" y="418325"/>
                    </a:lnTo>
                    <a:lnTo>
                      <a:pt x="10095" y="405714"/>
                    </a:lnTo>
                    <a:lnTo>
                      <a:pt x="12599" y="392143"/>
                    </a:lnTo>
                    <a:lnTo>
                      <a:pt x="15428" y="378487"/>
                    </a:lnTo>
                    <a:lnTo>
                      <a:pt x="18479" y="365262"/>
                    </a:lnTo>
                    <a:lnTo>
                      <a:pt x="21680" y="352619"/>
                    </a:lnTo>
                    <a:lnTo>
                      <a:pt x="24983" y="340521"/>
                    </a:lnTo>
                    <a:lnTo>
                      <a:pt x="28359" y="328871"/>
                    </a:lnTo>
                    <a:lnTo>
                      <a:pt x="31949" y="317726"/>
                    </a:lnTo>
                    <a:lnTo>
                      <a:pt x="36045" y="307300"/>
                    </a:lnTo>
                    <a:lnTo>
                      <a:pt x="40771" y="297656"/>
                    </a:lnTo>
                    <a:lnTo>
                      <a:pt x="46252" y="288872"/>
                    </a:lnTo>
                    <a:lnTo>
                      <a:pt x="52688" y="281117"/>
                    </a:lnTo>
                    <a:lnTo>
                      <a:pt x="60094" y="274383"/>
                    </a:lnTo>
                    <a:lnTo>
                      <a:pt x="68339" y="268521"/>
                    </a:lnTo>
                    <a:lnTo>
                      <a:pt x="77244" y="263341"/>
                    </a:lnTo>
                    <a:lnTo>
                      <a:pt x="86644" y="258673"/>
                    </a:lnTo>
                    <a:lnTo>
                      <a:pt x="96566" y="254535"/>
                    </a:lnTo>
                    <a:lnTo>
                      <a:pt x="107211" y="251128"/>
                    </a:lnTo>
                    <a:lnTo>
                      <a:pt x="118627" y="248506"/>
                    </a:lnTo>
                    <a:lnTo>
                      <a:pt x="130565" y="246745"/>
                    </a:lnTo>
                    <a:lnTo>
                      <a:pt x="142578" y="246013"/>
                    </a:lnTo>
                    <a:lnTo>
                      <a:pt x="154399" y="246305"/>
                    </a:lnTo>
                    <a:lnTo>
                      <a:pt x="165948" y="247636"/>
                    </a:lnTo>
                    <a:lnTo>
                      <a:pt x="177234" y="250126"/>
                    </a:lnTo>
                    <a:lnTo>
                      <a:pt x="188304" y="253730"/>
                    </a:lnTo>
                    <a:lnTo>
                      <a:pt x="199042" y="258438"/>
                    </a:lnTo>
                    <a:lnTo>
                      <a:pt x="209187" y="264347"/>
                    </a:lnTo>
                    <a:lnTo>
                      <a:pt x="218643" y="271391"/>
                    </a:lnTo>
                    <a:lnTo>
                      <a:pt x="227470" y="279222"/>
                    </a:lnTo>
                    <a:lnTo>
                      <a:pt x="235785" y="287317"/>
                    </a:lnTo>
                    <a:lnTo>
                      <a:pt x="243709" y="295364"/>
                    </a:lnTo>
                    <a:lnTo>
                      <a:pt x="251185" y="303733"/>
                    </a:lnTo>
                    <a:lnTo>
                      <a:pt x="257985" y="313329"/>
                    </a:lnTo>
                    <a:lnTo>
                      <a:pt x="264034" y="324564"/>
                    </a:lnTo>
                    <a:lnTo>
                      <a:pt x="269079" y="337212"/>
                    </a:lnTo>
                    <a:lnTo>
                      <a:pt x="272638" y="350699"/>
                    </a:lnTo>
                    <a:lnTo>
                      <a:pt x="274584" y="364588"/>
                    </a:lnTo>
                    <a:lnTo>
                      <a:pt x="275093" y="378643"/>
                    </a:lnTo>
                    <a:lnTo>
                      <a:pt x="274455" y="392751"/>
                    </a:lnTo>
                    <a:lnTo>
                      <a:pt x="272950" y="406865"/>
                    </a:lnTo>
                    <a:lnTo>
                      <a:pt x="270654" y="420968"/>
                    </a:lnTo>
                    <a:lnTo>
                      <a:pt x="267444" y="435056"/>
                    </a:lnTo>
                    <a:lnTo>
                      <a:pt x="263319" y="449118"/>
                    </a:lnTo>
                    <a:lnTo>
                      <a:pt x="258246" y="462664"/>
                    </a:lnTo>
                    <a:lnTo>
                      <a:pt x="252084" y="474776"/>
                    </a:lnTo>
                    <a:lnTo>
                      <a:pt x="244861" y="485066"/>
                    </a:lnTo>
                    <a:lnTo>
                      <a:pt x="236740" y="493637"/>
                    </a:lnTo>
                    <a:lnTo>
                      <a:pt x="227917" y="500791"/>
                    </a:lnTo>
                    <a:lnTo>
                      <a:pt x="218572" y="506865"/>
                    </a:lnTo>
                    <a:lnTo>
                      <a:pt x="208688" y="512151"/>
                    </a:lnTo>
                    <a:lnTo>
                      <a:pt x="198067" y="516877"/>
                    </a:lnTo>
                    <a:lnTo>
                      <a:pt x="186658" y="521209"/>
                    </a:lnTo>
                    <a:lnTo>
                      <a:pt x="174385" y="525105"/>
                    </a:lnTo>
                    <a:lnTo>
                      <a:pt x="161083" y="528344"/>
                    </a:lnTo>
                    <a:lnTo>
                      <a:pt x="146770" y="530849"/>
                    </a:lnTo>
                    <a:lnTo>
                      <a:pt x="131919" y="532530"/>
                    </a:lnTo>
                    <a:lnTo>
                      <a:pt x="117338" y="533208"/>
                    </a:lnTo>
                    <a:lnTo>
                      <a:pt x="103460" y="532884"/>
                    </a:lnTo>
                    <a:lnTo>
                      <a:pt x="90365" y="531700"/>
                    </a:lnTo>
                    <a:lnTo>
                      <a:pt x="77956" y="529843"/>
                    </a:lnTo>
                    <a:lnTo>
                      <a:pt x="66095" y="527489"/>
                    </a:lnTo>
                    <a:lnTo>
                      <a:pt x="54710" y="524934"/>
                    </a:lnTo>
                    <a:lnTo>
                      <a:pt x="42488" y="522337"/>
                    </a:lnTo>
                    <a:lnTo>
                      <a:pt x="26114" y="519474"/>
                    </a:lnTo>
                    <a:lnTo>
                      <a:pt x="0" y="515897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871348" y="1836433"/>
                <a:ext cx="282792" cy="313941"/>
              </a:xfrm>
              <a:custGeom>
                <a:avLst/>
                <a:gdLst/>
                <a:ahLst/>
                <a:cxnLst/>
                <a:rect l="0" t="0" r="0" b="0"/>
                <a:pathLst>
                  <a:path w="282792" h="313941">
                    <a:moveTo>
                      <a:pt x="178985" y="0"/>
                    </a:moveTo>
                    <a:lnTo>
                      <a:pt x="173050" y="5800"/>
                    </a:lnTo>
                    <a:lnTo>
                      <a:pt x="166845" y="10725"/>
                    </a:lnTo>
                    <a:lnTo>
                      <a:pt x="159744" y="15232"/>
                    </a:lnTo>
                    <a:lnTo>
                      <a:pt x="151632" y="19625"/>
                    </a:lnTo>
                    <a:lnTo>
                      <a:pt x="142337" y="24287"/>
                    </a:lnTo>
                    <a:lnTo>
                      <a:pt x="131899" y="29402"/>
                    </a:lnTo>
                    <a:lnTo>
                      <a:pt x="120819" y="34980"/>
                    </a:lnTo>
                    <a:lnTo>
                      <a:pt x="109929" y="40952"/>
                    </a:lnTo>
                    <a:lnTo>
                      <a:pt x="99682" y="47230"/>
                    </a:lnTo>
                    <a:lnTo>
                      <a:pt x="90009" y="53734"/>
                    </a:lnTo>
                    <a:lnTo>
                      <a:pt x="80519" y="60399"/>
                    </a:lnTo>
                    <a:lnTo>
                      <a:pt x="70954" y="67177"/>
                    </a:lnTo>
                    <a:lnTo>
                      <a:pt x="61376" y="74033"/>
                    </a:lnTo>
                    <a:lnTo>
                      <a:pt x="52085" y="80942"/>
                    </a:lnTo>
                    <a:lnTo>
                      <a:pt x="43236" y="87891"/>
                    </a:lnTo>
                    <a:lnTo>
                      <a:pt x="34835" y="95034"/>
                    </a:lnTo>
                    <a:lnTo>
                      <a:pt x="26813" y="102668"/>
                    </a:lnTo>
                    <a:lnTo>
                      <a:pt x="19099" y="110918"/>
                    </a:lnTo>
                    <a:lnTo>
                      <a:pt x="12105" y="119747"/>
                    </a:lnTo>
                    <a:lnTo>
                      <a:pt x="6692" y="129053"/>
                    </a:lnTo>
                    <a:lnTo>
                      <a:pt x="3212" y="138703"/>
                    </a:lnTo>
                    <a:lnTo>
                      <a:pt x="1859" y="147945"/>
                    </a:lnTo>
                    <a:lnTo>
                      <a:pt x="2920" y="155472"/>
                    </a:lnTo>
                    <a:lnTo>
                      <a:pt x="6305" y="160710"/>
                    </a:lnTo>
                    <a:lnTo>
                      <a:pt x="11644" y="163749"/>
                    </a:lnTo>
                    <a:lnTo>
                      <a:pt x="18500" y="164965"/>
                    </a:lnTo>
                    <a:lnTo>
                      <a:pt x="26474" y="164780"/>
                    </a:lnTo>
                    <a:lnTo>
                      <a:pt x="35248" y="163406"/>
                    </a:lnTo>
                    <a:lnTo>
                      <a:pt x="44580" y="160830"/>
                    </a:lnTo>
                    <a:lnTo>
                      <a:pt x="54303" y="157152"/>
                    </a:lnTo>
                    <a:lnTo>
                      <a:pt x="64459" y="152891"/>
                    </a:lnTo>
                    <a:lnTo>
                      <a:pt x="75269" y="148872"/>
                    </a:lnTo>
                    <a:lnTo>
                      <a:pt x="86799" y="145538"/>
                    </a:lnTo>
                    <a:lnTo>
                      <a:pt x="98815" y="142809"/>
                    </a:lnTo>
                    <a:lnTo>
                      <a:pt x="110882" y="140288"/>
                    </a:lnTo>
                    <a:lnTo>
                      <a:pt x="122740" y="137711"/>
                    </a:lnTo>
                    <a:lnTo>
                      <a:pt x="134312" y="135301"/>
                    </a:lnTo>
                    <a:lnTo>
                      <a:pt x="145615" y="133661"/>
                    </a:lnTo>
                    <a:lnTo>
                      <a:pt x="156700" y="133074"/>
                    </a:lnTo>
                    <a:lnTo>
                      <a:pt x="167619" y="133511"/>
                    </a:lnTo>
                    <a:lnTo>
                      <a:pt x="178417" y="134799"/>
                    </a:lnTo>
                    <a:lnTo>
                      <a:pt x="189125" y="136747"/>
                    </a:lnTo>
                    <a:lnTo>
                      <a:pt x="199607" y="139343"/>
                    </a:lnTo>
                    <a:lnTo>
                      <a:pt x="209572" y="142756"/>
                    </a:lnTo>
                    <a:lnTo>
                      <a:pt x="218905" y="147012"/>
                    </a:lnTo>
                    <a:lnTo>
                      <a:pt x="227646" y="152004"/>
                    </a:lnTo>
                    <a:lnTo>
                      <a:pt x="235903" y="157579"/>
                    </a:lnTo>
                    <a:lnTo>
                      <a:pt x="243793" y="163593"/>
                    </a:lnTo>
                    <a:lnTo>
                      <a:pt x="251414" y="170090"/>
                    </a:lnTo>
                    <a:lnTo>
                      <a:pt x="258846" y="177283"/>
                    </a:lnTo>
                    <a:lnTo>
                      <a:pt x="266132" y="185233"/>
                    </a:lnTo>
                    <a:lnTo>
                      <a:pt x="272821" y="193860"/>
                    </a:lnTo>
                    <a:lnTo>
                      <a:pt x="278023" y="203029"/>
                    </a:lnTo>
                    <a:lnTo>
                      <a:pt x="281364" y="212606"/>
                    </a:lnTo>
                    <a:lnTo>
                      <a:pt x="282791" y="222478"/>
                    </a:lnTo>
                    <a:lnTo>
                      <a:pt x="282310" y="232557"/>
                    </a:lnTo>
                    <a:lnTo>
                      <a:pt x="280129" y="242776"/>
                    </a:lnTo>
                    <a:lnTo>
                      <a:pt x="276412" y="252926"/>
                    </a:lnTo>
                    <a:lnTo>
                      <a:pt x="271184" y="262668"/>
                    </a:lnTo>
                    <a:lnTo>
                      <a:pt x="264600" y="271845"/>
                    </a:lnTo>
                    <a:lnTo>
                      <a:pt x="256911" y="280313"/>
                    </a:lnTo>
                    <a:lnTo>
                      <a:pt x="248380" y="287855"/>
                    </a:lnTo>
                    <a:lnTo>
                      <a:pt x="239231" y="294442"/>
                    </a:lnTo>
                    <a:lnTo>
                      <a:pt x="229478" y="300035"/>
                    </a:lnTo>
                    <a:lnTo>
                      <a:pt x="218946" y="304502"/>
                    </a:lnTo>
                    <a:lnTo>
                      <a:pt x="207596" y="307878"/>
                    </a:lnTo>
                    <a:lnTo>
                      <a:pt x="195363" y="310334"/>
                    </a:lnTo>
                    <a:lnTo>
                      <a:pt x="182087" y="312074"/>
                    </a:lnTo>
                    <a:lnTo>
                      <a:pt x="167786" y="313280"/>
                    </a:lnTo>
                    <a:lnTo>
                      <a:pt x="152775" y="313940"/>
                    </a:lnTo>
                    <a:lnTo>
                      <a:pt x="137553" y="313859"/>
                    </a:lnTo>
                    <a:lnTo>
                      <a:pt x="122423" y="312994"/>
                    </a:lnTo>
                    <a:lnTo>
                      <a:pt x="107332" y="311601"/>
                    </a:lnTo>
                    <a:lnTo>
                      <a:pt x="91981" y="310127"/>
                    </a:lnTo>
                    <a:lnTo>
                      <a:pt x="76226" y="308841"/>
                    </a:lnTo>
                    <a:lnTo>
                      <a:pt x="60626" y="307824"/>
                    </a:lnTo>
                    <a:lnTo>
                      <a:pt x="44724" y="306957"/>
                    </a:lnTo>
                    <a:lnTo>
                      <a:pt x="26003" y="306168"/>
                    </a:lnTo>
                    <a:lnTo>
                      <a:pt x="0" y="305326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6553505" y="1899604"/>
                <a:ext cx="281976" cy="288743"/>
              </a:xfrm>
              <a:custGeom>
                <a:avLst/>
                <a:gdLst/>
                <a:ahLst/>
                <a:cxnLst/>
                <a:rect l="0" t="0" r="0" b="0"/>
                <a:pathLst>
                  <a:path w="281976" h="288743">
                    <a:moveTo>
                      <a:pt x="149595" y="21057"/>
                    </a:moveTo>
                    <a:lnTo>
                      <a:pt x="134992" y="24058"/>
                    </a:lnTo>
                    <a:lnTo>
                      <a:pt x="121721" y="27480"/>
                    </a:lnTo>
                    <a:lnTo>
                      <a:pt x="108530" y="31676"/>
                    </a:lnTo>
                    <a:lnTo>
                      <a:pt x="95534" y="36576"/>
                    </a:lnTo>
                    <a:lnTo>
                      <a:pt x="83322" y="42058"/>
                    </a:lnTo>
                    <a:lnTo>
                      <a:pt x="72174" y="47993"/>
                    </a:lnTo>
                    <a:lnTo>
                      <a:pt x="62060" y="54427"/>
                    </a:lnTo>
                    <a:lnTo>
                      <a:pt x="52803" y="61574"/>
                    </a:lnTo>
                    <a:lnTo>
                      <a:pt x="44211" y="69491"/>
                    </a:lnTo>
                    <a:lnTo>
                      <a:pt x="36271" y="78095"/>
                    </a:lnTo>
                    <a:lnTo>
                      <a:pt x="29150" y="87249"/>
                    </a:lnTo>
                    <a:lnTo>
                      <a:pt x="22873" y="96819"/>
                    </a:lnTo>
                    <a:lnTo>
                      <a:pt x="17335" y="106856"/>
                    </a:lnTo>
                    <a:lnTo>
                      <a:pt x="12379" y="117579"/>
                    </a:lnTo>
                    <a:lnTo>
                      <a:pt x="7868" y="129048"/>
                    </a:lnTo>
                    <a:lnTo>
                      <a:pt x="4009" y="141021"/>
                    </a:lnTo>
                    <a:lnTo>
                      <a:pt x="1321" y="153058"/>
                    </a:lnTo>
                    <a:lnTo>
                      <a:pt x="0" y="164900"/>
                    </a:lnTo>
                    <a:lnTo>
                      <a:pt x="96" y="176631"/>
                    </a:lnTo>
                    <a:lnTo>
                      <a:pt x="1682" y="188573"/>
                    </a:lnTo>
                    <a:lnTo>
                      <a:pt x="4640" y="200896"/>
                    </a:lnTo>
                    <a:lnTo>
                      <a:pt x="8727" y="213290"/>
                    </a:lnTo>
                    <a:lnTo>
                      <a:pt x="13679" y="225086"/>
                    </a:lnTo>
                    <a:lnTo>
                      <a:pt x="19273" y="235946"/>
                    </a:lnTo>
                    <a:lnTo>
                      <a:pt x="25654" y="245866"/>
                    </a:lnTo>
                    <a:lnTo>
                      <a:pt x="33300" y="254990"/>
                    </a:lnTo>
                    <a:lnTo>
                      <a:pt x="42374" y="263488"/>
                    </a:lnTo>
                    <a:lnTo>
                      <a:pt x="52738" y="271195"/>
                    </a:lnTo>
                    <a:lnTo>
                      <a:pt x="64145" y="277628"/>
                    </a:lnTo>
                    <a:lnTo>
                      <a:pt x="76335" y="282619"/>
                    </a:lnTo>
                    <a:lnTo>
                      <a:pt x="88925" y="286142"/>
                    </a:lnTo>
                    <a:lnTo>
                      <a:pt x="101443" y="288140"/>
                    </a:lnTo>
                    <a:lnTo>
                      <a:pt x="113636" y="288742"/>
                    </a:lnTo>
                    <a:lnTo>
                      <a:pt x="125448" y="288199"/>
                    </a:lnTo>
                    <a:lnTo>
                      <a:pt x="136920" y="286779"/>
                    </a:lnTo>
                    <a:lnTo>
                      <a:pt x="148127" y="284714"/>
                    </a:lnTo>
                    <a:lnTo>
                      <a:pt x="159298" y="282025"/>
                    </a:lnTo>
                    <a:lnTo>
                      <a:pt x="170799" y="278543"/>
                    </a:lnTo>
                    <a:lnTo>
                      <a:pt x="182792" y="274237"/>
                    </a:lnTo>
                    <a:lnTo>
                      <a:pt x="194951" y="269210"/>
                    </a:lnTo>
                    <a:lnTo>
                      <a:pt x="206580" y="263611"/>
                    </a:lnTo>
                    <a:lnTo>
                      <a:pt x="217326" y="257585"/>
                    </a:lnTo>
                    <a:lnTo>
                      <a:pt x="227167" y="251250"/>
                    </a:lnTo>
                    <a:lnTo>
                      <a:pt x="236238" y="244698"/>
                    </a:lnTo>
                    <a:lnTo>
                      <a:pt x="244706" y="237987"/>
                    </a:lnTo>
                    <a:lnTo>
                      <a:pt x="252561" y="230836"/>
                    </a:lnTo>
                    <a:lnTo>
                      <a:pt x="259626" y="222664"/>
                    </a:lnTo>
                    <a:lnTo>
                      <a:pt x="265860" y="213231"/>
                    </a:lnTo>
                    <a:lnTo>
                      <a:pt x="271200" y="202453"/>
                    </a:lnTo>
                    <a:lnTo>
                      <a:pt x="275489" y="190236"/>
                    </a:lnTo>
                    <a:lnTo>
                      <a:pt x="278740" y="176690"/>
                    </a:lnTo>
                    <a:lnTo>
                      <a:pt x="280939" y="162374"/>
                    </a:lnTo>
                    <a:lnTo>
                      <a:pt x="281975" y="148158"/>
                    </a:lnTo>
                    <a:lnTo>
                      <a:pt x="281889" y="134531"/>
                    </a:lnTo>
                    <a:lnTo>
                      <a:pt x="280698" y="121604"/>
                    </a:lnTo>
                    <a:lnTo>
                      <a:pt x="278302" y="109309"/>
                    </a:lnTo>
                    <a:lnTo>
                      <a:pt x="274766" y="97524"/>
                    </a:lnTo>
                    <a:lnTo>
                      <a:pt x="270273" y="86287"/>
                    </a:lnTo>
                    <a:lnTo>
                      <a:pt x="265041" y="75799"/>
                    </a:lnTo>
                    <a:lnTo>
                      <a:pt x="259256" y="66109"/>
                    </a:lnTo>
                    <a:lnTo>
                      <a:pt x="252745" y="57124"/>
                    </a:lnTo>
                    <a:lnTo>
                      <a:pt x="245011" y="48702"/>
                    </a:lnTo>
                    <a:lnTo>
                      <a:pt x="235883" y="40706"/>
                    </a:lnTo>
                    <a:lnTo>
                      <a:pt x="225651" y="33183"/>
                    </a:lnTo>
                    <a:lnTo>
                      <a:pt x="214867" y="26350"/>
                    </a:lnTo>
                    <a:lnTo>
                      <a:pt x="203908" y="20275"/>
                    </a:lnTo>
                    <a:lnTo>
                      <a:pt x="192834" y="15026"/>
                    </a:lnTo>
                    <a:lnTo>
                      <a:pt x="180059" y="10237"/>
                    </a:lnTo>
                    <a:lnTo>
                      <a:pt x="161114" y="5487"/>
                    </a:lnTo>
                    <a:lnTo>
                      <a:pt x="128538" y="0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6809809" y="1427139"/>
                <a:ext cx="219676" cy="704093"/>
              </a:xfrm>
              <a:custGeom>
                <a:avLst/>
                <a:gdLst/>
                <a:ahLst/>
                <a:cxnLst/>
                <a:rect l="0" t="0" r="0" b="0"/>
                <a:pathLst>
                  <a:path w="219676" h="704093">
                    <a:moveTo>
                      <a:pt x="114390" y="704092"/>
                    </a:moveTo>
                    <a:lnTo>
                      <a:pt x="111456" y="689489"/>
                    </a:lnTo>
                    <a:lnTo>
                      <a:pt x="108674" y="676219"/>
                    </a:lnTo>
                    <a:lnTo>
                      <a:pt x="105778" y="663013"/>
                    </a:lnTo>
                    <a:lnTo>
                      <a:pt x="102911" y="649498"/>
                    </a:lnTo>
                    <a:lnTo>
                      <a:pt x="100394" y="635341"/>
                    </a:lnTo>
                    <a:lnTo>
                      <a:pt x="98378" y="620444"/>
                    </a:lnTo>
                    <a:lnTo>
                      <a:pt x="96693" y="605197"/>
                    </a:lnTo>
                    <a:lnTo>
                      <a:pt x="94950" y="590348"/>
                    </a:lnTo>
                    <a:lnTo>
                      <a:pt x="92924" y="576290"/>
                    </a:lnTo>
                    <a:lnTo>
                      <a:pt x="90562" y="563073"/>
                    </a:lnTo>
                    <a:lnTo>
                      <a:pt x="87898" y="550584"/>
                    </a:lnTo>
                    <a:lnTo>
                      <a:pt x="84991" y="538650"/>
                    </a:lnTo>
                    <a:lnTo>
                      <a:pt x="81903" y="526634"/>
                    </a:lnTo>
                    <a:lnTo>
                      <a:pt x="78685" y="513494"/>
                    </a:lnTo>
                    <a:lnTo>
                      <a:pt x="75373" y="498760"/>
                    </a:lnTo>
                    <a:lnTo>
                      <a:pt x="71998" y="482793"/>
                    </a:lnTo>
                    <a:lnTo>
                      <a:pt x="68580" y="466464"/>
                    </a:lnTo>
                    <a:lnTo>
                      <a:pt x="65132" y="450339"/>
                    </a:lnTo>
                    <a:lnTo>
                      <a:pt x="61664" y="434786"/>
                    </a:lnTo>
                    <a:lnTo>
                      <a:pt x="58182" y="420122"/>
                    </a:lnTo>
                    <a:lnTo>
                      <a:pt x="54691" y="406401"/>
                    </a:lnTo>
                    <a:lnTo>
                      <a:pt x="51193" y="393018"/>
                    </a:lnTo>
                    <a:lnTo>
                      <a:pt x="47691" y="378880"/>
                    </a:lnTo>
                    <a:lnTo>
                      <a:pt x="44188" y="363436"/>
                    </a:lnTo>
                    <a:lnTo>
                      <a:pt x="40682" y="346975"/>
                    </a:lnTo>
                    <a:lnTo>
                      <a:pt x="37175" y="330305"/>
                    </a:lnTo>
                    <a:lnTo>
                      <a:pt x="33667" y="313934"/>
                    </a:lnTo>
                    <a:lnTo>
                      <a:pt x="30159" y="297705"/>
                    </a:lnTo>
                    <a:lnTo>
                      <a:pt x="26650" y="280991"/>
                    </a:lnTo>
                    <a:lnTo>
                      <a:pt x="23141" y="263457"/>
                    </a:lnTo>
                    <a:lnTo>
                      <a:pt x="19632" y="245241"/>
                    </a:lnTo>
                    <a:lnTo>
                      <a:pt x="16123" y="226774"/>
                    </a:lnTo>
                    <a:lnTo>
                      <a:pt x="12617" y="208345"/>
                    </a:lnTo>
                    <a:lnTo>
                      <a:pt x="9281" y="190070"/>
                    </a:lnTo>
                    <a:lnTo>
                      <a:pt x="6421" y="171967"/>
                    </a:lnTo>
                    <a:lnTo>
                      <a:pt x="4165" y="154019"/>
                    </a:lnTo>
                    <a:lnTo>
                      <a:pt x="2480" y="136356"/>
                    </a:lnTo>
                    <a:lnTo>
                      <a:pt x="1268" y="119257"/>
                    </a:lnTo>
                    <a:lnTo>
                      <a:pt x="418" y="102825"/>
                    </a:lnTo>
                    <a:lnTo>
                      <a:pt x="0" y="87009"/>
                    </a:lnTo>
                    <a:lnTo>
                      <a:pt x="243" y="71694"/>
                    </a:lnTo>
                    <a:lnTo>
                      <a:pt x="1230" y="56773"/>
                    </a:lnTo>
                    <a:lnTo>
                      <a:pt x="3215" y="42634"/>
                    </a:lnTo>
                    <a:lnTo>
                      <a:pt x="6683" y="30116"/>
                    </a:lnTo>
                    <a:lnTo>
                      <a:pt x="11761" y="19559"/>
                    </a:lnTo>
                    <a:lnTo>
                      <a:pt x="18274" y="11148"/>
                    </a:lnTo>
                    <a:lnTo>
                      <a:pt x="25933" y="5165"/>
                    </a:lnTo>
                    <a:lnTo>
                      <a:pt x="34454" y="1518"/>
                    </a:lnTo>
                    <a:lnTo>
                      <a:pt x="43597" y="0"/>
                    </a:lnTo>
                    <a:lnTo>
                      <a:pt x="53179" y="477"/>
                    </a:lnTo>
                    <a:lnTo>
                      <a:pt x="63069" y="2680"/>
                    </a:lnTo>
                    <a:lnTo>
                      <a:pt x="73336" y="6256"/>
                    </a:lnTo>
                    <a:lnTo>
                      <a:pt x="84222" y="10864"/>
                    </a:lnTo>
                    <a:lnTo>
                      <a:pt x="95803" y="16218"/>
                    </a:lnTo>
                    <a:lnTo>
                      <a:pt x="107852" y="22099"/>
                    </a:lnTo>
                    <a:lnTo>
                      <a:pt x="119941" y="28345"/>
                    </a:lnTo>
                    <a:lnTo>
                      <a:pt x="131809" y="34842"/>
                    </a:lnTo>
                    <a:lnTo>
                      <a:pt x="143218" y="41509"/>
                    </a:lnTo>
                    <a:lnTo>
                      <a:pt x="153880" y="48292"/>
                    </a:lnTo>
                    <a:lnTo>
                      <a:pt x="163717" y="55153"/>
                    </a:lnTo>
                    <a:lnTo>
                      <a:pt x="172812" y="62066"/>
                    </a:lnTo>
                    <a:lnTo>
                      <a:pt x="181316" y="69014"/>
                    </a:lnTo>
                    <a:lnTo>
                      <a:pt x="189365" y="75977"/>
                    </a:lnTo>
                    <a:lnTo>
                      <a:pt x="196781" y="82643"/>
                    </a:lnTo>
                    <a:lnTo>
                      <a:pt x="203800" y="89068"/>
                    </a:lnTo>
                    <a:lnTo>
                      <a:pt x="211043" y="95817"/>
                    </a:lnTo>
                    <a:lnTo>
                      <a:pt x="219675" y="103967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618871" y="1804847"/>
                <a:ext cx="400084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400084" h="52644">
                    <a:moveTo>
                      <a:pt x="400083" y="52643"/>
                    </a:moveTo>
                    <a:lnTo>
                      <a:pt x="391148" y="49776"/>
                    </a:lnTo>
                    <a:lnTo>
                      <a:pt x="381521" y="47634"/>
                    </a:lnTo>
                    <a:lnTo>
                      <a:pt x="370230" y="46026"/>
                    </a:lnTo>
                    <a:lnTo>
                      <a:pt x="357389" y="44673"/>
                    </a:lnTo>
                    <a:lnTo>
                      <a:pt x="343262" y="43176"/>
                    </a:lnTo>
                    <a:lnTo>
                      <a:pt x="328145" y="41325"/>
                    </a:lnTo>
                    <a:lnTo>
                      <a:pt x="312629" y="39085"/>
                    </a:lnTo>
                    <a:lnTo>
                      <a:pt x="297538" y="36505"/>
                    </a:lnTo>
                    <a:lnTo>
                      <a:pt x="283273" y="33655"/>
                    </a:lnTo>
                    <a:lnTo>
                      <a:pt x="269394" y="30606"/>
                    </a:lnTo>
                    <a:lnTo>
                      <a:pt x="254856" y="27414"/>
                    </a:lnTo>
                    <a:lnTo>
                      <a:pt x="239113" y="24125"/>
                    </a:lnTo>
                    <a:lnTo>
                      <a:pt x="222433" y="20934"/>
                    </a:lnTo>
                    <a:lnTo>
                      <a:pt x="205611" y="18172"/>
                    </a:lnTo>
                    <a:lnTo>
                      <a:pt x="189144" y="15978"/>
                    </a:lnTo>
                    <a:lnTo>
                      <a:pt x="173187" y="14166"/>
                    </a:lnTo>
                    <a:lnTo>
                      <a:pt x="157720" y="12334"/>
                    </a:lnTo>
                    <a:lnTo>
                      <a:pt x="142635" y="10252"/>
                    </a:lnTo>
                    <a:lnTo>
                      <a:pt x="127185" y="8021"/>
                    </a:lnTo>
                    <a:lnTo>
                      <a:pt x="110054" y="5977"/>
                    </a:lnTo>
                    <a:lnTo>
                      <a:pt x="90698" y="4305"/>
                    </a:lnTo>
                    <a:lnTo>
                      <a:pt x="70424" y="3027"/>
                    </a:lnTo>
                    <a:lnTo>
                      <a:pt x="50035" y="1956"/>
                    </a:lnTo>
                    <a:lnTo>
                      <a:pt x="27731" y="1001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80FFFF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1636260" y="2700131"/>
              <a:ext cx="6106529" cy="848434"/>
              <a:chOff x="1636260" y="2700131"/>
              <a:chExt cx="6106529" cy="848434"/>
            </a:xfrm>
          </p:grpSpPr>
          <p:grpSp>
            <p:nvGrpSpPr>
              <p:cNvPr id="32" name="Group 31"/>
              <p:cNvGrpSpPr/>
              <p:nvPr/>
            </p:nvGrpSpPr>
            <p:grpSpPr>
              <a:xfrm>
                <a:off x="1636260" y="2737870"/>
                <a:ext cx="3350408" cy="810695"/>
                <a:chOff x="1636260" y="2737870"/>
                <a:chExt cx="3350408" cy="810695"/>
              </a:xfrm>
            </p:grpSpPr>
            <p:sp>
              <p:nvSpPr>
                <p:cNvPr id="19" name="Freeform 18"/>
                <p:cNvSpPr/>
                <p:nvPr/>
              </p:nvSpPr>
              <p:spPr>
                <a:xfrm>
                  <a:off x="2110042" y="2853683"/>
                  <a:ext cx="10530" cy="4948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30" h="494840">
                      <a:moveTo>
                        <a:pt x="10529" y="0"/>
                      </a:moveTo>
                      <a:lnTo>
                        <a:pt x="7662" y="9069"/>
                      </a:lnTo>
                      <a:lnTo>
                        <a:pt x="5520" y="19977"/>
                      </a:lnTo>
                      <a:lnTo>
                        <a:pt x="3917" y="33862"/>
                      </a:lnTo>
                      <a:lnTo>
                        <a:pt x="2736" y="50421"/>
                      </a:lnTo>
                      <a:lnTo>
                        <a:pt x="1888" y="69182"/>
                      </a:lnTo>
                      <a:lnTo>
                        <a:pt x="1290" y="89640"/>
                      </a:lnTo>
                      <a:lnTo>
                        <a:pt x="876" y="111349"/>
                      </a:lnTo>
                      <a:lnTo>
                        <a:pt x="591" y="133951"/>
                      </a:lnTo>
                      <a:lnTo>
                        <a:pt x="398" y="157179"/>
                      </a:lnTo>
                      <a:lnTo>
                        <a:pt x="267" y="180839"/>
                      </a:lnTo>
                      <a:lnTo>
                        <a:pt x="179" y="204794"/>
                      </a:lnTo>
                      <a:lnTo>
                        <a:pt x="120" y="228945"/>
                      </a:lnTo>
                      <a:lnTo>
                        <a:pt x="80" y="253063"/>
                      </a:lnTo>
                      <a:lnTo>
                        <a:pt x="54" y="276796"/>
                      </a:lnTo>
                      <a:lnTo>
                        <a:pt x="36" y="299982"/>
                      </a:lnTo>
                      <a:lnTo>
                        <a:pt x="24" y="322467"/>
                      </a:lnTo>
                      <a:lnTo>
                        <a:pt x="16" y="344034"/>
                      </a:lnTo>
                      <a:lnTo>
                        <a:pt x="10" y="364649"/>
                      </a:lnTo>
                      <a:lnTo>
                        <a:pt x="7" y="384275"/>
                      </a:lnTo>
                      <a:lnTo>
                        <a:pt x="4" y="402776"/>
                      </a:lnTo>
                      <a:lnTo>
                        <a:pt x="3" y="420174"/>
                      </a:lnTo>
                      <a:lnTo>
                        <a:pt x="2" y="436230"/>
                      </a:lnTo>
                      <a:lnTo>
                        <a:pt x="1" y="452040"/>
                      </a:lnTo>
                      <a:lnTo>
                        <a:pt x="1" y="470112"/>
                      </a:lnTo>
                      <a:lnTo>
                        <a:pt x="0" y="494839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" name="Freeform 19"/>
                <p:cNvSpPr/>
                <p:nvPr/>
              </p:nvSpPr>
              <p:spPr>
                <a:xfrm>
                  <a:off x="1636260" y="2737870"/>
                  <a:ext cx="789638" cy="28427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89638" h="284270">
                      <a:moveTo>
                        <a:pt x="789637" y="0"/>
                      </a:moveTo>
                      <a:lnTo>
                        <a:pt x="780701" y="5867"/>
                      </a:lnTo>
                      <a:lnTo>
                        <a:pt x="771074" y="11431"/>
                      </a:lnTo>
                      <a:lnTo>
                        <a:pt x="759792" y="17231"/>
                      </a:lnTo>
                      <a:lnTo>
                        <a:pt x="747297" y="23311"/>
                      </a:lnTo>
                      <a:lnTo>
                        <a:pt x="734466" y="29641"/>
                      </a:lnTo>
                      <a:lnTo>
                        <a:pt x="721843" y="36165"/>
                      </a:lnTo>
                      <a:lnTo>
                        <a:pt x="709460" y="42668"/>
                      </a:lnTo>
                      <a:lnTo>
                        <a:pt x="697016" y="48802"/>
                      </a:lnTo>
                      <a:lnTo>
                        <a:pt x="684318" y="54411"/>
                      </a:lnTo>
                      <a:lnTo>
                        <a:pt x="671317" y="59668"/>
                      </a:lnTo>
                      <a:lnTo>
                        <a:pt x="658043" y="64965"/>
                      </a:lnTo>
                      <a:lnTo>
                        <a:pt x="644546" y="70527"/>
                      </a:lnTo>
                      <a:lnTo>
                        <a:pt x="630717" y="76246"/>
                      </a:lnTo>
                      <a:lnTo>
                        <a:pt x="616294" y="81787"/>
                      </a:lnTo>
                      <a:lnTo>
                        <a:pt x="601182" y="86960"/>
                      </a:lnTo>
                      <a:lnTo>
                        <a:pt x="585441" y="91738"/>
                      </a:lnTo>
                      <a:lnTo>
                        <a:pt x="569189" y="96175"/>
                      </a:lnTo>
                      <a:lnTo>
                        <a:pt x="552546" y="100346"/>
                      </a:lnTo>
                      <a:lnTo>
                        <a:pt x="535454" y="104487"/>
                      </a:lnTo>
                      <a:lnTo>
                        <a:pt x="517688" y="108960"/>
                      </a:lnTo>
                      <a:lnTo>
                        <a:pt x="499184" y="113934"/>
                      </a:lnTo>
                      <a:lnTo>
                        <a:pt x="480181" y="119242"/>
                      </a:lnTo>
                      <a:lnTo>
                        <a:pt x="461118" y="124498"/>
                      </a:lnTo>
                      <a:lnTo>
                        <a:pt x="442257" y="129481"/>
                      </a:lnTo>
                      <a:lnTo>
                        <a:pt x="423677" y="134300"/>
                      </a:lnTo>
                      <a:lnTo>
                        <a:pt x="405361" y="139296"/>
                      </a:lnTo>
                      <a:lnTo>
                        <a:pt x="387262" y="144652"/>
                      </a:lnTo>
                      <a:lnTo>
                        <a:pt x="369328" y="150232"/>
                      </a:lnTo>
                      <a:lnTo>
                        <a:pt x="351513" y="155678"/>
                      </a:lnTo>
                      <a:lnTo>
                        <a:pt x="333782" y="160792"/>
                      </a:lnTo>
                      <a:lnTo>
                        <a:pt x="316110" y="165701"/>
                      </a:lnTo>
                      <a:lnTo>
                        <a:pt x="298479" y="170757"/>
                      </a:lnTo>
                      <a:lnTo>
                        <a:pt x="280875" y="176159"/>
                      </a:lnTo>
                      <a:lnTo>
                        <a:pt x="263289" y="181939"/>
                      </a:lnTo>
                      <a:lnTo>
                        <a:pt x="245716" y="188052"/>
                      </a:lnTo>
                      <a:lnTo>
                        <a:pt x="228156" y="194423"/>
                      </a:lnTo>
                      <a:lnTo>
                        <a:pt x="210770" y="200820"/>
                      </a:lnTo>
                      <a:lnTo>
                        <a:pt x="193863" y="206881"/>
                      </a:lnTo>
                      <a:lnTo>
                        <a:pt x="177564" y="212436"/>
                      </a:lnTo>
                      <a:lnTo>
                        <a:pt x="161838" y="217486"/>
                      </a:lnTo>
                      <a:lnTo>
                        <a:pt x="146585" y="222112"/>
                      </a:lnTo>
                      <a:lnTo>
                        <a:pt x="131697" y="226415"/>
                      </a:lnTo>
                      <a:lnTo>
                        <a:pt x="117239" y="230645"/>
                      </a:lnTo>
                      <a:lnTo>
                        <a:pt x="103444" y="235179"/>
                      </a:lnTo>
                      <a:lnTo>
                        <a:pt x="90383" y="240193"/>
                      </a:lnTo>
                      <a:lnTo>
                        <a:pt x="77984" y="245528"/>
                      </a:lnTo>
                      <a:lnTo>
                        <a:pt x="66117" y="250803"/>
                      </a:lnTo>
                      <a:lnTo>
                        <a:pt x="54660" y="255793"/>
                      </a:lnTo>
                      <a:lnTo>
                        <a:pt x="43763" y="260492"/>
                      </a:lnTo>
                      <a:lnTo>
                        <a:pt x="32672" y="265588"/>
                      </a:lnTo>
                      <a:lnTo>
                        <a:pt x="19294" y="272642"/>
                      </a:lnTo>
                      <a:lnTo>
                        <a:pt x="0" y="284269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1" name="Freeform 20"/>
                <p:cNvSpPr/>
                <p:nvPr/>
              </p:nvSpPr>
              <p:spPr>
                <a:xfrm>
                  <a:off x="2309668" y="3253766"/>
                  <a:ext cx="14099" cy="15792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099" h="157929">
                      <a:moveTo>
                        <a:pt x="10944" y="0"/>
                      </a:moveTo>
                      <a:lnTo>
                        <a:pt x="11011" y="11802"/>
                      </a:lnTo>
                      <a:lnTo>
                        <a:pt x="11651" y="23571"/>
                      </a:lnTo>
                      <a:lnTo>
                        <a:pt x="12930" y="36448"/>
                      </a:lnTo>
                      <a:lnTo>
                        <a:pt x="14098" y="49778"/>
                      </a:lnTo>
                      <a:lnTo>
                        <a:pt x="13821" y="62161"/>
                      </a:lnTo>
                      <a:lnTo>
                        <a:pt x="11493" y="72879"/>
                      </a:lnTo>
                      <a:lnTo>
                        <a:pt x="7806" y="82198"/>
                      </a:lnTo>
                      <a:lnTo>
                        <a:pt x="4320" y="90981"/>
                      </a:lnTo>
                      <a:lnTo>
                        <a:pt x="1940" y="99809"/>
                      </a:lnTo>
                      <a:lnTo>
                        <a:pt x="721" y="108848"/>
                      </a:lnTo>
                      <a:lnTo>
                        <a:pt x="89" y="119093"/>
                      </a:lnTo>
                      <a:lnTo>
                        <a:pt x="0" y="133689"/>
                      </a:lnTo>
                      <a:lnTo>
                        <a:pt x="415" y="157928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2" name="Freeform 21"/>
                <p:cNvSpPr/>
                <p:nvPr/>
              </p:nvSpPr>
              <p:spPr>
                <a:xfrm>
                  <a:off x="2331141" y="3116895"/>
                  <a:ext cx="10529" cy="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529" h="1">
                      <a:moveTo>
                        <a:pt x="0" y="0"/>
                      </a:moveTo>
                      <a:lnTo>
                        <a:pt x="10528" y="0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3" name="Freeform 22"/>
                <p:cNvSpPr/>
                <p:nvPr/>
              </p:nvSpPr>
              <p:spPr>
                <a:xfrm>
                  <a:off x="2446954" y="3117154"/>
                  <a:ext cx="481505" cy="26098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1505" h="260984">
                      <a:moveTo>
                        <a:pt x="0" y="136612"/>
                      </a:moveTo>
                      <a:lnTo>
                        <a:pt x="2934" y="148280"/>
                      </a:lnTo>
                      <a:lnTo>
                        <a:pt x="5716" y="158769"/>
                      </a:lnTo>
                      <a:lnTo>
                        <a:pt x="8602" y="169070"/>
                      </a:lnTo>
                      <a:lnTo>
                        <a:pt x="11124" y="179371"/>
                      </a:lnTo>
                      <a:lnTo>
                        <a:pt x="12344" y="189715"/>
                      </a:lnTo>
                      <a:lnTo>
                        <a:pt x="11887" y="200097"/>
                      </a:lnTo>
                      <a:lnTo>
                        <a:pt x="11208" y="210191"/>
                      </a:lnTo>
                      <a:lnTo>
                        <a:pt x="12921" y="217970"/>
                      </a:lnTo>
                      <a:lnTo>
                        <a:pt x="16449" y="220951"/>
                      </a:lnTo>
                      <a:lnTo>
                        <a:pt x="19238" y="219146"/>
                      </a:lnTo>
                      <a:lnTo>
                        <a:pt x="20543" y="213599"/>
                      </a:lnTo>
                      <a:lnTo>
                        <a:pt x="20497" y="205362"/>
                      </a:lnTo>
                      <a:lnTo>
                        <a:pt x="19415" y="195250"/>
                      </a:lnTo>
                      <a:lnTo>
                        <a:pt x="17747" y="183691"/>
                      </a:lnTo>
                      <a:lnTo>
                        <a:pt x="16023" y="170785"/>
                      </a:lnTo>
                      <a:lnTo>
                        <a:pt x="14543" y="156698"/>
                      </a:lnTo>
                      <a:lnTo>
                        <a:pt x="13552" y="141980"/>
                      </a:lnTo>
                      <a:lnTo>
                        <a:pt x="13338" y="127477"/>
                      </a:lnTo>
                      <a:lnTo>
                        <a:pt x="13976" y="113652"/>
                      </a:lnTo>
                      <a:lnTo>
                        <a:pt x="15541" y="100758"/>
                      </a:lnTo>
                      <a:lnTo>
                        <a:pt x="18186" y="89016"/>
                      </a:lnTo>
                      <a:lnTo>
                        <a:pt x="21894" y="78434"/>
                      </a:lnTo>
                      <a:lnTo>
                        <a:pt x="26672" y="69497"/>
                      </a:lnTo>
                      <a:lnTo>
                        <a:pt x="32627" y="63221"/>
                      </a:lnTo>
                      <a:lnTo>
                        <a:pt x="39698" y="59931"/>
                      </a:lnTo>
                      <a:lnTo>
                        <a:pt x="47377" y="59501"/>
                      </a:lnTo>
                      <a:lnTo>
                        <a:pt x="54836" y="61713"/>
                      </a:lnTo>
                      <a:lnTo>
                        <a:pt x="61626" y="66166"/>
                      </a:lnTo>
                      <a:lnTo>
                        <a:pt x="67657" y="72543"/>
                      </a:lnTo>
                      <a:lnTo>
                        <a:pt x="73016" y="80701"/>
                      </a:lnTo>
                      <a:lnTo>
                        <a:pt x="77842" y="90398"/>
                      </a:lnTo>
                      <a:lnTo>
                        <a:pt x="82270" y="101160"/>
                      </a:lnTo>
                      <a:lnTo>
                        <a:pt x="86412" y="112374"/>
                      </a:lnTo>
                      <a:lnTo>
                        <a:pt x="90360" y="123587"/>
                      </a:lnTo>
                      <a:lnTo>
                        <a:pt x="94373" y="132196"/>
                      </a:lnTo>
                      <a:lnTo>
                        <a:pt x="98315" y="134862"/>
                      </a:lnTo>
                      <a:lnTo>
                        <a:pt x="101652" y="132145"/>
                      </a:lnTo>
                      <a:lnTo>
                        <a:pt x="104603" y="125598"/>
                      </a:lnTo>
                      <a:lnTo>
                        <a:pt x="107467" y="116659"/>
                      </a:lnTo>
                      <a:lnTo>
                        <a:pt x="110399" y="106513"/>
                      </a:lnTo>
                      <a:lnTo>
                        <a:pt x="113453" y="95870"/>
                      </a:lnTo>
                      <a:lnTo>
                        <a:pt x="116791" y="85074"/>
                      </a:lnTo>
                      <a:lnTo>
                        <a:pt x="120700" y="74271"/>
                      </a:lnTo>
                      <a:lnTo>
                        <a:pt x="125293" y="63521"/>
                      </a:lnTo>
                      <a:lnTo>
                        <a:pt x="130679" y="53161"/>
                      </a:lnTo>
                      <a:lnTo>
                        <a:pt x="137051" y="43800"/>
                      </a:lnTo>
                      <a:lnTo>
                        <a:pt x="144408" y="35699"/>
                      </a:lnTo>
                      <a:lnTo>
                        <a:pt x="152451" y="29276"/>
                      </a:lnTo>
                      <a:lnTo>
                        <a:pt x="160687" y="25241"/>
                      </a:lnTo>
                      <a:lnTo>
                        <a:pt x="168816" y="23759"/>
                      </a:lnTo>
                      <a:lnTo>
                        <a:pt x="176730" y="24696"/>
                      </a:lnTo>
                      <a:lnTo>
                        <a:pt x="184424" y="27900"/>
                      </a:lnTo>
                      <a:lnTo>
                        <a:pt x="191927" y="33052"/>
                      </a:lnTo>
                      <a:lnTo>
                        <a:pt x="199118" y="39744"/>
                      </a:lnTo>
                      <a:lnTo>
                        <a:pt x="205729" y="47590"/>
                      </a:lnTo>
                      <a:lnTo>
                        <a:pt x="211659" y="56267"/>
                      </a:lnTo>
                      <a:lnTo>
                        <a:pt x="216964" y="65531"/>
                      </a:lnTo>
                      <a:lnTo>
                        <a:pt x="221762" y="75201"/>
                      </a:lnTo>
                      <a:lnTo>
                        <a:pt x="226176" y="85150"/>
                      </a:lnTo>
                      <a:lnTo>
                        <a:pt x="230311" y="95288"/>
                      </a:lnTo>
                      <a:lnTo>
                        <a:pt x="234249" y="105555"/>
                      </a:lnTo>
                      <a:lnTo>
                        <a:pt x="238049" y="115917"/>
                      </a:lnTo>
                      <a:lnTo>
                        <a:pt x="241755" y="126674"/>
                      </a:lnTo>
                      <a:lnTo>
                        <a:pt x="245396" y="138420"/>
                      </a:lnTo>
                      <a:lnTo>
                        <a:pt x="248976" y="151394"/>
                      </a:lnTo>
                      <a:lnTo>
                        <a:pt x="251854" y="165193"/>
                      </a:lnTo>
                      <a:lnTo>
                        <a:pt x="252810" y="178995"/>
                      </a:lnTo>
                      <a:lnTo>
                        <a:pt x="251361" y="192295"/>
                      </a:lnTo>
                      <a:lnTo>
                        <a:pt x="248645" y="204311"/>
                      </a:lnTo>
                      <a:lnTo>
                        <a:pt x="247652" y="213960"/>
                      </a:lnTo>
                      <a:lnTo>
                        <a:pt x="249846" y="219182"/>
                      </a:lnTo>
                      <a:lnTo>
                        <a:pt x="253387" y="218324"/>
                      </a:lnTo>
                      <a:lnTo>
                        <a:pt x="256780" y="213290"/>
                      </a:lnTo>
                      <a:lnTo>
                        <a:pt x="260281" y="205866"/>
                      </a:lnTo>
                      <a:lnTo>
                        <a:pt x="264300" y="197118"/>
                      </a:lnTo>
                      <a:lnTo>
                        <a:pt x="268970" y="187798"/>
                      </a:lnTo>
                      <a:lnTo>
                        <a:pt x="274245" y="178534"/>
                      </a:lnTo>
                      <a:lnTo>
                        <a:pt x="280018" y="169633"/>
                      </a:lnTo>
                      <a:lnTo>
                        <a:pt x="286331" y="161162"/>
                      </a:lnTo>
                      <a:lnTo>
                        <a:pt x="293392" y="153076"/>
                      </a:lnTo>
                      <a:lnTo>
                        <a:pt x="301253" y="145305"/>
                      </a:lnTo>
                      <a:lnTo>
                        <a:pt x="309988" y="138100"/>
                      </a:lnTo>
                      <a:lnTo>
                        <a:pt x="319761" y="132012"/>
                      </a:lnTo>
                      <a:lnTo>
                        <a:pt x="330556" y="127244"/>
                      </a:lnTo>
                      <a:lnTo>
                        <a:pt x="342060" y="123534"/>
                      </a:lnTo>
                      <a:lnTo>
                        <a:pt x="353774" y="120345"/>
                      </a:lnTo>
                      <a:lnTo>
                        <a:pt x="365391" y="117303"/>
                      </a:lnTo>
                      <a:lnTo>
                        <a:pt x="376801" y="114071"/>
                      </a:lnTo>
                      <a:lnTo>
                        <a:pt x="387994" y="110281"/>
                      </a:lnTo>
                      <a:lnTo>
                        <a:pt x="399005" y="105803"/>
                      </a:lnTo>
                      <a:lnTo>
                        <a:pt x="409874" y="100843"/>
                      </a:lnTo>
                      <a:lnTo>
                        <a:pt x="420639" y="95830"/>
                      </a:lnTo>
                      <a:lnTo>
                        <a:pt x="431325" y="91008"/>
                      </a:lnTo>
                      <a:lnTo>
                        <a:pt x="441792" y="86129"/>
                      </a:lnTo>
                      <a:lnTo>
                        <a:pt x="451747" y="80561"/>
                      </a:lnTo>
                      <a:lnTo>
                        <a:pt x="461059" y="73999"/>
                      </a:lnTo>
                      <a:lnTo>
                        <a:pt x="469277" y="66455"/>
                      </a:lnTo>
                      <a:lnTo>
                        <a:pt x="475587" y="58087"/>
                      </a:lnTo>
                      <a:lnTo>
                        <a:pt x="479706" y="49093"/>
                      </a:lnTo>
                      <a:lnTo>
                        <a:pt x="481504" y="39969"/>
                      </a:lnTo>
                      <a:lnTo>
                        <a:pt x="480749" y="31464"/>
                      </a:lnTo>
                      <a:lnTo>
                        <a:pt x="477569" y="23937"/>
                      </a:lnTo>
                      <a:lnTo>
                        <a:pt x="472198" y="17394"/>
                      </a:lnTo>
                      <a:lnTo>
                        <a:pt x="464789" y="11685"/>
                      </a:lnTo>
                      <a:lnTo>
                        <a:pt x="455627" y="6633"/>
                      </a:lnTo>
                      <a:lnTo>
                        <a:pt x="445071" y="2561"/>
                      </a:lnTo>
                      <a:lnTo>
                        <a:pt x="433471" y="255"/>
                      </a:lnTo>
                      <a:lnTo>
                        <a:pt x="421120" y="0"/>
                      </a:lnTo>
                      <a:lnTo>
                        <a:pt x="408405" y="1625"/>
                      </a:lnTo>
                      <a:lnTo>
                        <a:pt x="395797" y="4775"/>
                      </a:lnTo>
                      <a:lnTo>
                        <a:pt x="383544" y="9083"/>
                      </a:lnTo>
                      <a:lnTo>
                        <a:pt x="371859" y="14397"/>
                      </a:lnTo>
                      <a:lnTo>
                        <a:pt x="361005" y="20780"/>
                      </a:lnTo>
                      <a:lnTo>
                        <a:pt x="351036" y="28184"/>
                      </a:lnTo>
                      <a:lnTo>
                        <a:pt x="341849" y="36611"/>
                      </a:lnTo>
                      <a:lnTo>
                        <a:pt x="333283" y="46178"/>
                      </a:lnTo>
                      <a:lnTo>
                        <a:pt x="325192" y="56840"/>
                      </a:lnTo>
                      <a:lnTo>
                        <a:pt x="317773" y="68424"/>
                      </a:lnTo>
                      <a:lnTo>
                        <a:pt x="311541" y="80724"/>
                      </a:lnTo>
                      <a:lnTo>
                        <a:pt x="306688" y="93553"/>
                      </a:lnTo>
                      <a:lnTo>
                        <a:pt x="303259" y="106760"/>
                      </a:lnTo>
                      <a:lnTo>
                        <a:pt x="301325" y="120232"/>
                      </a:lnTo>
                      <a:lnTo>
                        <a:pt x="300766" y="133882"/>
                      </a:lnTo>
                      <a:lnTo>
                        <a:pt x="301339" y="147489"/>
                      </a:lnTo>
                      <a:lnTo>
                        <a:pt x="302778" y="160704"/>
                      </a:lnTo>
                      <a:lnTo>
                        <a:pt x="304842" y="173373"/>
                      </a:lnTo>
                      <a:lnTo>
                        <a:pt x="307021" y="185507"/>
                      </a:lnTo>
                      <a:lnTo>
                        <a:pt x="308564" y="197197"/>
                      </a:lnTo>
                      <a:lnTo>
                        <a:pt x="309132" y="208539"/>
                      </a:lnTo>
                      <a:lnTo>
                        <a:pt x="309376" y="219462"/>
                      </a:lnTo>
                      <a:lnTo>
                        <a:pt x="310681" y="229732"/>
                      </a:lnTo>
                      <a:lnTo>
                        <a:pt x="313758" y="239258"/>
                      </a:lnTo>
                      <a:lnTo>
                        <a:pt x="318814" y="247622"/>
                      </a:lnTo>
                      <a:lnTo>
                        <a:pt x="325887" y="254030"/>
                      </a:lnTo>
                      <a:lnTo>
                        <a:pt x="334760" y="258224"/>
                      </a:lnTo>
                      <a:lnTo>
                        <a:pt x="344921" y="260412"/>
                      </a:lnTo>
                      <a:lnTo>
                        <a:pt x="355710" y="260983"/>
                      </a:lnTo>
                      <a:lnTo>
                        <a:pt x="366687" y="260334"/>
                      </a:lnTo>
                      <a:lnTo>
                        <a:pt x="377390" y="258763"/>
                      </a:lnTo>
                      <a:lnTo>
                        <a:pt x="388392" y="256205"/>
                      </a:lnTo>
                      <a:lnTo>
                        <a:pt x="401771" y="251327"/>
                      </a:lnTo>
                      <a:lnTo>
                        <a:pt x="421140" y="241896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047078" y="3380108"/>
                  <a:ext cx="78911" cy="16845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8911" h="168457">
                      <a:moveTo>
                        <a:pt x="0" y="0"/>
                      </a:moveTo>
                      <a:lnTo>
                        <a:pt x="5935" y="5867"/>
                      </a:lnTo>
                      <a:lnTo>
                        <a:pt x="12140" y="11432"/>
                      </a:lnTo>
                      <a:lnTo>
                        <a:pt x="19231" y="17236"/>
                      </a:lnTo>
                      <a:lnTo>
                        <a:pt x="26998" y="23489"/>
                      </a:lnTo>
                      <a:lnTo>
                        <a:pt x="34996" y="30468"/>
                      </a:lnTo>
                      <a:lnTo>
                        <a:pt x="42933" y="38249"/>
                      </a:lnTo>
                      <a:lnTo>
                        <a:pt x="50534" y="46751"/>
                      </a:lnTo>
                      <a:lnTo>
                        <a:pt x="57479" y="55829"/>
                      </a:lnTo>
                      <a:lnTo>
                        <a:pt x="63658" y="65348"/>
                      </a:lnTo>
                      <a:lnTo>
                        <a:pt x="68975" y="75348"/>
                      </a:lnTo>
                      <a:lnTo>
                        <a:pt x="73255" y="86046"/>
                      </a:lnTo>
                      <a:lnTo>
                        <a:pt x="76498" y="97494"/>
                      </a:lnTo>
                      <a:lnTo>
                        <a:pt x="78523" y="109282"/>
                      </a:lnTo>
                      <a:lnTo>
                        <a:pt x="78910" y="120663"/>
                      </a:lnTo>
                      <a:lnTo>
                        <a:pt x="77585" y="131232"/>
                      </a:lnTo>
                      <a:lnTo>
                        <a:pt x="75071" y="140646"/>
                      </a:lnTo>
                      <a:lnTo>
                        <a:pt x="72057" y="149371"/>
                      </a:lnTo>
                      <a:lnTo>
                        <a:pt x="68278" y="158165"/>
                      </a:lnTo>
                      <a:lnTo>
                        <a:pt x="63171" y="168456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3668259" y="2822097"/>
                  <a:ext cx="42116" cy="4843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2116" h="484312">
                      <a:moveTo>
                        <a:pt x="1" y="0"/>
                      </a:moveTo>
                      <a:lnTo>
                        <a:pt x="0" y="11802"/>
                      </a:lnTo>
                      <a:lnTo>
                        <a:pt x="0" y="23572"/>
                      </a:lnTo>
                      <a:lnTo>
                        <a:pt x="0" y="36475"/>
                      </a:lnTo>
                      <a:lnTo>
                        <a:pt x="0" y="50842"/>
                      </a:lnTo>
                      <a:lnTo>
                        <a:pt x="0" y="67115"/>
                      </a:lnTo>
                      <a:lnTo>
                        <a:pt x="5" y="85326"/>
                      </a:lnTo>
                      <a:lnTo>
                        <a:pt x="178" y="104561"/>
                      </a:lnTo>
                      <a:lnTo>
                        <a:pt x="827" y="123233"/>
                      </a:lnTo>
                      <a:lnTo>
                        <a:pt x="2075" y="140487"/>
                      </a:lnTo>
                      <a:lnTo>
                        <a:pt x="3728" y="156338"/>
                      </a:lnTo>
                      <a:lnTo>
                        <a:pt x="5376" y="171283"/>
                      </a:lnTo>
                      <a:lnTo>
                        <a:pt x="6784" y="185745"/>
                      </a:lnTo>
                      <a:lnTo>
                        <a:pt x="8049" y="199968"/>
                      </a:lnTo>
                      <a:lnTo>
                        <a:pt x="9505" y="214080"/>
                      </a:lnTo>
                      <a:lnTo>
                        <a:pt x="11336" y="228155"/>
                      </a:lnTo>
                      <a:lnTo>
                        <a:pt x="13567" y="242716"/>
                      </a:lnTo>
                      <a:lnTo>
                        <a:pt x="16143" y="258695"/>
                      </a:lnTo>
                      <a:lnTo>
                        <a:pt x="18985" y="276483"/>
                      </a:lnTo>
                      <a:lnTo>
                        <a:pt x="21861" y="295820"/>
                      </a:lnTo>
                      <a:lnTo>
                        <a:pt x="24404" y="316095"/>
                      </a:lnTo>
                      <a:lnTo>
                        <a:pt x="26449" y="336836"/>
                      </a:lnTo>
                      <a:lnTo>
                        <a:pt x="28159" y="357456"/>
                      </a:lnTo>
                      <a:lnTo>
                        <a:pt x="29922" y="377212"/>
                      </a:lnTo>
                      <a:lnTo>
                        <a:pt x="31958" y="395780"/>
                      </a:lnTo>
                      <a:lnTo>
                        <a:pt x="34166" y="412986"/>
                      </a:lnTo>
                      <a:lnTo>
                        <a:pt x="36428" y="430516"/>
                      </a:lnTo>
                      <a:lnTo>
                        <a:pt x="38946" y="452144"/>
                      </a:lnTo>
                      <a:lnTo>
                        <a:pt x="42115" y="484311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3506738" y="2762520"/>
                  <a:ext cx="393238" cy="31226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3238" h="312262">
                      <a:moveTo>
                        <a:pt x="3594" y="122749"/>
                      </a:moveTo>
                      <a:lnTo>
                        <a:pt x="862" y="114014"/>
                      </a:lnTo>
                      <a:lnTo>
                        <a:pt x="0" y="106308"/>
                      </a:lnTo>
                      <a:lnTo>
                        <a:pt x="990" y="98906"/>
                      </a:lnTo>
                      <a:lnTo>
                        <a:pt x="3529" y="91644"/>
                      </a:lnTo>
                      <a:lnTo>
                        <a:pt x="7313" y="84466"/>
                      </a:lnTo>
                      <a:lnTo>
                        <a:pt x="12053" y="77340"/>
                      </a:lnTo>
                      <a:lnTo>
                        <a:pt x="17659" y="70250"/>
                      </a:lnTo>
                      <a:lnTo>
                        <a:pt x="24237" y="63183"/>
                      </a:lnTo>
                      <a:lnTo>
                        <a:pt x="31773" y="56137"/>
                      </a:lnTo>
                      <a:lnTo>
                        <a:pt x="40288" y="49269"/>
                      </a:lnTo>
                      <a:lnTo>
                        <a:pt x="49914" y="42884"/>
                      </a:lnTo>
                      <a:lnTo>
                        <a:pt x="60614" y="37109"/>
                      </a:lnTo>
                      <a:lnTo>
                        <a:pt x="72224" y="31909"/>
                      </a:lnTo>
                      <a:lnTo>
                        <a:pt x="84542" y="27182"/>
                      </a:lnTo>
                      <a:lnTo>
                        <a:pt x="97383" y="22816"/>
                      </a:lnTo>
                      <a:lnTo>
                        <a:pt x="110598" y="18714"/>
                      </a:lnTo>
                      <a:lnTo>
                        <a:pt x="124075" y="14798"/>
                      </a:lnTo>
                      <a:lnTo>
                        <a:pt x="137733" y="11017"/>
                      </a:lnTo>
                      <a:lnTo>
                        <a:pt x="151515" y="7494"/>
                      </a:lnTo>
                      <a:lnTo>
                        <a:pt x="165380" y="4507"/>
                      </a:lnTo>
                      <a:lnTo>
                        <a:pt x="179307" y="2170"/>
                      </a:lnTo>
                      <a:lnTo>
                        <a:pt x="193441" y="602"/>
                      </a:lnTo>
                      <a:lnTo>
                        <a:pt x="208075" y="0"/>
                      </a:lnTo>
                      <a:lnTo>
                        <a:pt x="223327" y="379"/>
                      </a:lnTo>
                      <a:lnTo>
                        <a:pt x="238994" y="1769"/>
                      </a:lnTo>
                      <a:lnTo>
                        <a:pt x="254665" y="4298"/>
                      </a:lnTo>
                      <a:lnTo>
                        <a:pt x="270091" y="7929"/>
                      </a:lnTo>
                      <a:lnTo>
                        <a:pt x="285042" y="12654"/>
                      </a:lnTo>
                      <a:lnTo>
                        <a:pt x="299235" y="18575"/>
                      </a:lnTo>
                      <a:lnTo>
                        <a:pt x="312595" y="25631"/>
                      </a:lnTo>
                      <a:lnTo>
                        <a:pt x="325211" y="33640"/>
                      </a:lnTo>
                      <a:lnTo>
                        <a:pt x="337230" y="42387"/>
                      </a:lnTo>
                      <a:lnTo>
                        <a:pt x="348794" y="51681"/>
                      </a:lnTo>
                      <a:lnTo>
                        <a:pt x="359697" y="61531"/>
                      </a:lnTo>
                      <a:lnTo>
                        <a:pt x="369421" y="72128"/>
                      </a:lnTo>
                      <a:lnTo>
                        <a:pt x="377767" y="83521"/>
                      </a:lnTo>
                      <a:lnTo>
                        <a:pt x="384525" y="95783"/>
                      </a:lnTo>
                      <a:lnTo>
                        <a:pt x="389316" y="109079"/>
                      </a:lnTo>
                      <a:lnTo>
                        <a:pt x="392128" y="123388"/>
                      </a:lnTo>
                      <a:lnTo>
                        <a:pt x="393237" y="138235"/>
                      </a:lnTo>
                      <a:lnTo>
                        <a:pt x="393009" y="152814"/>
                      </a:lnTo>
                      <a:lnTo>
                        <a:pt x="391779" y="166690"/>
                      </a:lnTo>
                      <a:lnTo>
                        <a:pt x="389499" y="179785"/>
                      </a:lnTo>
                      <a:lnTo>
                        <a:pt x="385768" y="192193"/>
                      </a:lnTo>
                      <a:lnTo>
                        <a:pt x="380480" y="204059"/>
                      </a:lnTo>
                      <a:lnTo>
                        <a:pt x="373811" y="215520"/>
                      </a:lnTo>
                      <a:lnTo>
                        <a:pt x="366039" y="226690"/>
                      </a:lnTo>
                      <a:lnTo>
                        <a:pt x="357439" y="237648"/>
                      </a:lnTo>
                      <a:lnTo>
                        <a:pt x="348242" y="248128"/>
                      </a:lnTo>
                      <a:lnTo>
                        <a:pt x="338623" y="257559"/>
                      </a:lnTo>
                      <a:lnTo>
                        <a:pt x="328711" y="265721"/>
                      </a:lnTo>
                      <a:lnTo>
                        <a:pt x="318600" y="272862"/>
                      </a:lnTo>
                      <a:lnTo>
                        <a:pt x="308352" y="279506"/>
                      </a:lnTo>
                      <a:lnTo>
                        <a:pt x="298012" y="286007"/>
                      </a:lnTo>
                      <a:lnTo>
                        <a:pt x="287486" y="292229"/>
                      </a:lnTo>
                      <a:lnTo>
                        <a:pt x="275205" y="298242"/>
                      </a:lnTo>
                      <a:lnTo>
                        <a:pt x="256737" y="304581"/>
                      </a:lnTo>
                      <a:lnTo>
                        <a:pt x="224693" y="312261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4047286" y="2758926"/>
                  <a:ext cx="31586" cy="54748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586" h="547484">
                      <a:moveTo>
                        <a:pt x="0" y="0"/>
                      </a:moveTo>
                      <a:lnTo>
                        <a:pt x="0" y="8683"/>
                      </a:lnTo>
                      <a:lnTo>
                        <a:pt x="0" y="21377"/>
                      </a:lnTo>
                      <a:lnTo>
                        <a:pt x="0" y="36851"/>
                      </a:lnTo>
                      <a:lnTo>
                        <a:pt x="4" y="54603"/>
                      </a:lnTo>
                      <a:lnTo>
                        <a:pt x="177" y="73548"/>
                      </a:lnTo>
                      <a:lnTo>
                        <a:pt x="826" y="92029"/>
                      </a:lnTo>
                      <a:lnTo>
                        <a:pt x="2074" y="109156"/>
                      </a:lnTo>
                      <a:lnTo>
                        <a:pt x="3727" y="124922"/>
                      </a:lnTo>
                      <a:lnTo>
                        <a:pt x="5375" y="139811"/>
                      </a:lnTo>
                      <a:lnTo>
                        <a:pt x="6778" y="154235"/>
                      </a:lnTo>
                      <a:lnTo>
                        <a:pt x="7871" y="168433"/>
                      </a:lnTo>
                      <a:lnTo>
                        <a:pt x="8678" y="182528"/>
                      </a:lnTo>
                      <a:lnTo>
                        <a:pt x="9257" y="196579"/>
                      </a:lnTo>
                      <a:lnTo>
                        <a:pt x="9662" y="210613"/>
                      </a:lnTo>
                      <a:lnTo>
                        <a:pt x="9941" y="224643"/>
                      </a:lnTo>
                      <a:lnTo>
                        <a:pt x="10132" y="238672"/>
                      </a:lnTo>
                      <a:lnTo>
                        <a:pt x="10262" y="252703"/>
                      </a:lnTo>
                      <a:lnTo>
                        <a:pt x="10350" y="266736"/>
                      </a:lnTo>
                      <a:lnTo>
                        <a:pt x="10413" y="280770"/>
                      </a:lnTo>
                      <a:lnTo>
                        <a:pt x="10625" y="294805"/>
                      </a:lnTo>
                      <a:lnTo>
                        <a:pt x="11300" y="308841"/>
                      </a:lnTo>
                      <a:lnTo>
                        <a:pt x="12567" y="322887"/>
                      </a:lnTo>
                      <a:lnTo>
                        <a:pt x="14231" y="337269"/>
                      </a:lnTo>
                      <a:lnTo>
                        <a:pt x="15888" y="352603"/>
                      </a:lnTo>
                      <a:lnTo>
                        <a:pt x="17296" y="369147"/>
                      </a:lnTo>
                      <a:lnTo>
                        <a:pt x="18392" y="386836"/>
                      </a:lnTo>
                      <a:lnTo>
                        <a:pt x="19202" y="405467"/>
                      </a:lnTo>
                      <a:lnTo>
                        <a:pt x="19782" y="424808"/>
                      </a:lnTo>
                      <a:lnTo>
                        <a:pt x="20188" y="444337"/>
                      </a:lnTo>
                      <a:lnTo>
                        <a:pt x="20468" y="463287"/>
                      </a:lnTo>
                      <a:lnTo>
                        <a:pt x="20665" y="481268"/>
                      </a:lnTo>
                      <a:lnTo>
                        <a:pt x="20997" y="497665"/>
                      </a:lnTo>
                      <a:lnTo>
                        <a:pt x="22000" y="513069"/>
                      </a:lnTo>
                      <a:lnTo>
                        <a:pt x="24882" y="528828"/>
                      </a:lnTo>
                      <a:lnTo>
                        <a:pt x="31585" y="547483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Freeform 27"/>
                <p:cNvSpPr/>
                <p:nvPr/>
              </p:nvSpPr>
              <p:spPr>
                <a:xfrm>
                  <a:off x="4178246" y="3052832"/>
                  <a:ext cx="237538" cy="2111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7538" h="211140">
                      <a:moveTo>
                        <a:pt x="100667" y="116706"/>
                      </a:moveTo>
                      <a:lnTo>
                        <a:pt x="103600" y="107904"/>
                      </a:lnTo>
                      <a:lnTo>
                        <a:pt x="106383" y="99558"/>
                      </a:lnTo>
                      <a:lnTo>
                        <a:pt x="109273" y="90859"/>
                      </a:lnTo>
                      <a:lnTo>
                        <a:pt x="111968" y="81738"/>
                      </a:lnTo>
                      <a:lnTo>
                        <a:pt x="113836" y="72243"/>
                      </a:lnTo>
                      <a:lnTo>
                        <a:pt x="114594" y="62451"/>
                      </a:lnTo>
                      <a:lnTo>
                        <a:pt x="114281" y="52437"/>
                      </a:lnTo>
                      <a:lnTo>
                        <a:pt x="113079" y="42263"/>
                      </a:lnTo>
                      <a:lnTo>
                        <a:pt x="111182" y="31990"/>
                      </a:lnTo>
                      <a:lnTo>
                        <a:pt x="108281" y="22145"/>
                      </a:lnTo>
                      <a:lnTo>
                        <a:pt x="103600" y="13672"/>
                      </a:lnTo>
                      <a:lnTo>
                        <a:pt x="96862" y="6987"/>
                      </a:lnTo>
                      <a:lnTo>
                        <a:pt x="88404" y="2331"/>
                      </a:lnTo>
                      <a:lnTo>
                        <a:pt x="78893" y="22"/>
                      </a:lnTo>
                      <a:lnTo>
                        <a:pt x="68834" y="0"/>
                      </a:lnTo>
                      <a:lnTo>
                        <a:pt x="58676" y="2238"/>
                      </a:lnTo>
                      <a:lnTo>
                        <a:pt x="48870" y="6922"/>
                      </a:lnTo>
                      <a:lnTo>
                        <a:pt x="39620" y="13921"/>
                      </a:lnTo>
                      <a:lnTo>
                        <a:pt x="31090" y="22855"/>
                      </a:lnTo>
                      <a:lnTo>
                        <a:pt x="23499" y="33283"/>
                      </a:lnTo>
                      <a:lnTo>
                        <a:pt x="16877" y="44813"/>
                      </a:lnTo>
                      <a:lnTo>
                        <a:pt x="11257" y="57128"/>
                      </a:lnTo>
                      <a:lnTo>
                        <a:pt x="6773" y="69992"/>
                      </a:lnTo>
                      <a:lnTo>
                        <a:pt x="3389" y="83235"/>
                      </a:lnTo>
                      <a:lnTo>
                        <a:pt x="1097" y="96738"/>
                      </a:lnTo>
                      <a:lnTo>
                        <a:pt x="0" y="110416"/>
                      </a:lnTo>
                      <a:lnTo>
                        <a:pt x="38" y="124207"/>
                      </a:lnTo>
                      <a:lnTo>
                        <a:pt x="1029" y="137911"/>
                      </a:lnTo>
                      <a:lnTo>
                        <a:pt x="2756" y="151192"/>
                      </a:lnTo>
                      <a:lnTo>
                        <a:pt x="5036" y="163896"/>
                      </a:lnTo>
                      <a:lnTo>
                        <a:pt x="8040" y="175714"/>
                      </a:lnTo>
                      <a:lnTo>
                        <a:pt x="12267" y="186127"/>
                      </a:lnTo>
                      <a:lnTo>
                        <a:pt x="17890" y="194972"/>
                      </a:lnTo>
                      <a:lnTo>
                        <a:pt x="24786" y="202080"/>
                      </a:lnTo>
                      <a:lnTo>
                        <a:pt x="32710" y="207114"/>
                      </a:lnTo>
                      <a:lnTo>
                        <a:pt x="41408" y="210089"/>
                      </a:lnTo>
                      <a:lnTo>
                        <a:pt x="50501" y="211139"/>
                      </a:lnTo>
                      <a:lnTo>
                        <a:pt x="59518" y="210340"/>
                      </a:lnTo>
                      <a:lnTo>
                        <a:pt x="68202" y="207913"/>
                      </a:lnTo>
                      <a:lnTo>
                        <a:pt x="76336" y="204015"/>
                      </a:lnTo>
                      <a:lnTo>
                        <a:pt x="83653" y="198658"/>
                      </a:lnTo>
                      <a:lnTo>
                        <a:pt x="90093" y="191984"/>
                      </a:lnTo>
                      <a:lnTo>
                        <a:pt x="95757" y="184233"/>
                      </a:lnTo>
                      <a:lnTo>
                        <a:pt x="100805" y="175660"/>
                      </a:lnTo>
                      <a:lnTo>
                        <a:pt x="105389" y="166482"/>
                      </a:lnTo>
                      <a:lnTo>
                        <a:pt x="109640" y="156710"/>
                      </a:lnTo>
                      <a:lnTo>
                        <a:pt x="113656" y="146165"/>
                      </a:lnTo>
                      <a:lnTo>
                        <a:pt x="117510" y="134815"/>
                      </a:lnTo>
                      <a:lnTo>
                        <a:pt x="121251" y="122922"/>
                      </a:lnTo>
                      <a:lnTo>
                        <a:pt x="124917" y="110939"/>
                      </a:lnTo>
                      <a:lnTo>
                        <a:pt x="128516" y="99208"/>
                      </a:lnTo>
                      <a:lnTo>
                        <a:pt x="131535" y="90317"/>
                      </a:lnTo>
                      <a:lnTo>
                        <a:pt x="133559" y="87379"/>
                      </a:lnTo>
                      <a:lnTo>
                        <a:pt x="135241" y="89347"/>
                      </a:lnTo>
                      <a:lnTo>
                        <a:pt x="137065" y="94525"/>
                      </a:lnTo>
                      <a:lnTo>
                        <a:pt x="139211" y="101696"/>
                      </a:lnTo>
                      <a:lnTo>
                        <a:pt x="141694" y="110097"/>
                      </a:lnTo>
                      <a:lnTo>
                        <a:pt x="144629" y="119263"/>
                      </a:lnTo>
                      <a:lnTo>
                        <a:pt x="148259" y="128912"/>
                      </a:lnTo>
                      <a:lnTo>
                        <a:pt x="152659" y="138859"/>
                      </a:lnTo>
                      <a:lnTo>
                        <a:pt x="157916" y="148666"/>
                      </a:lnTo>
                      <a:lnTo>
                        <a:pt x="164198" y="157652"/>
                      </a:lnTo>
                      <a:lnTo>
                        <a:pt x="171501" y="165502"/>
                      </a:lnTo>
                      <a:lnTo>
                        <a:pt x="179676" y="171926"/>
                      </a:lnTo>
                      <a:lnTo>
                        <a:pt x="188534" y="176493"/>
                      </a:lnTo>
                      <a:lnTo>
                        <a:pt x="197885" y="179161"/>
                      </a:lnTo>
                      <a:lnTo>
                        <a:pt x="207129" y="180340"/>
                      </a:lnTo>
                      <a:lnTo>
                        <a:pt x="216169" y="180827"/>
                      </a:lnTo>
                      <a:lnTo>
                        <a:pt x="225796" y="180666"/>
                      </a:lnTo>
                      <a:lnTo>
                        <a:pt x="237537" y="179877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Freeform 28"/>
                <p:cNvSpPr/>
                <p:nvPr/>
              </p:nvSpPr>
              <p:spPr>
                <a:xfrm>
                  <a:off x="4409162" y="3049149"/>
                  <a:ext cx="143492" cy="2161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43492" h="216183">
                      <a:moveTo>
                        <a:pt x="143491" y="25632"/>
                      </a:moveTo>
                      <a:lnTo>
                        <a:pt x="137490" y="17032"/>
                      </a:lnTo>
                      <a:lnTo>
                        <a:pt x="130645" y="10606"/>
                      </a:lnTo>
                      <a:lnTo>
                        <a:pt x="122252" y="5801"/>
                      </a:lnTo>
                      <a:lnTo>
                        <a:pt x="112452" y="2432"/>
                      </a:lnTo>
                      <a:lnTo>
                        <a:pt x="101490" y="535"/>
                      </a:lnTo>
                      <a:lnTo>
                        <a:pt x="89638" y="0"/>
                      </a:lnTo>
                      <a:lnTo>
                        <a:pt x="77461" y="756"/>
                      </a:lnTo>
                      <a:lnTo>
                        <a:pt x="65760" y="2848"/>
                      </a:lnTo>
                      <a:lnTo>
                        <a:pt x="54943" y="6182"/>
                      </a:lnTo>
                      <a:lnTo>
                        <a:pt x="45209" y="10706"/>
                      </a:lnTo>
                      <a:lnTo>
                        <a:pt x="36737" y="16491"/>
                      </a:lnTo>
                      <a:lnTo>
                        <a:pt x="29482" y="23456"/>
                      </a:lnTo>
                      <a:lnTo>
                        <a:pt x="23253" y="31404"/>
                      </a:lnTo>
                      <a:lnTo>
                        <a:pt x="17818" y="40109"/>
                      </a:lnTo>
                      <a:lnTo>
                        <a:pt x="12975" y="49376"/>
                      </a:lnTo>
                      <a:lnTo>
                        <a:pt x="8718" y="59207"/>
                      </a:lnTo>
                      <a:lnTo>
                        <a:pt x="5230" y="69792"/>
                      </a:lnTo>
                      <a:lnTo>
                        <a:pt x="2554" y="81169"/>
                      </a:lnTo>
                      <a:lnTo>
                        <a:pt x="757" y="93079"/>
                      </a:lnTo>
                      <a:lnTo>
                        <a:pt x="0" y="105074"/>
                      </a:lnTo>
                      <a:lnTo>
                        <a:pt x="275" y="116884"/>
                      </a:lnTo>
                      <a:lnTo>
                        <a:pt x="1595" y="128424"/>
                      </a:lnTo>
                      <a:lnTo>
                        <a:pt x="4077" y="139705"/>
                      </a:lnTo>
                      <a:lnTo>
                        <a:pt x="7673" y="150771"/>
                      </a:lnTo>
                      <a:lnTo>
                        <a:pt x="12204" y="161507"/>
                      </a:lnTo>
                      <a:lnTo>
                        <a:pt x="17462" y="171651"/>
                      </a:lnTo>
                      <a:lnTo>
                        <a:pt x="23266" y="181102"/>
                      </a:lnTo>
                      <a:lnTo>
                        <a:pt x="29789" y="189754"/>
                      </a:lnTo>
                      <a:lnTo>
                        <a:pt x="37532" y="197421"/>
                      </a:lnTo>
                      <a:lnTo>
                        <a:pt x="46664" y="204087"/>
                      </a:lnTo>
                      <a:lnTo>
                        <a:pt x="56899" y="209563"/>
                      </a:lnTo>
                      <a:lnTo>
                        <a:pt x="67687" y="213419"/>
                      </a:lnTo>
                      <a:lnTo>
                        <a:pt x="78642" y="215568"/>
                      </a:lnTo>
                      <a:lnTo>
                        <a:pt x="89516" y="216182"/>
                      </a:lnTo>
                      <a:lnTo>
                        <a:pt x="101390" y="215478"/>
                      </a:lnTo>
                      <a:lnTo>
                        <a:pt x="117536" y="212272"/>
                      </a:lnTo>
                      <a:lnTo>
                        <a:pt x="143491" y="204617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0" name="Freeform 29"/>
                <p:cNvSpPr/>
                <p:nvPr/>
              </p:nvSpPr>
              <p:spPr>
                <a:xfrm>
                  <a:off x="4626353" y="3023775"/>
                  <a:ext cx="168457" cy="2602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57" h="260247">
                      <a:moveTo>
                        <a:pt x="0" y="135234"/>
                      </a:moveTo>
                      <a:lnTo>
                        <a:pt x="8802" y="129434"/>
                      </a:lnTo>
                      <a:lnTo>
                        <a:pt x="17148" y="124509"/>
                      </a:lnTo>
                      <a:lnTo>
                        <a:pt x="25847" y="120002"/>
                      </a:lnTo>
                      <a:lnTo>
                        <a:pt x="34968" y="115609"/>
                      </a:lnTo>
                      <a:lnTo>
                        <a:pt x="44463" y="110947"/>
                      </a:lnTo>
                      <a:lnTo>
                        <a:pt x="54250" y="105832"/>
                      </a:lnTo>
                      <a:lnTo>
                        <a:pt x="64091" y="100254"/>
                      </a:lnTo>
                      <a:lnTo>
                        <a:pt x="73617" y="94282"/>
                      </a:lnTo>
                      <a:lnTo>
                        <a:pt x="82649" y="88004"/>
                      </a:lnTo>
                      <a:lnTo>
                        <a:pt x="91188" y="81500"/>
                      </a:lnTo>
                      <a:lnTo>
                        <a:pt x="99310" y="74835"/>
                      </a:lnTo>
                      <a:lnTo>
                        <a:pt x="107103" y="68052"/>
                      </a:lnTo>
                      <a:lnTo>
                        <a:pt x="114490" y="61023"/>
                      </a:lnTo>
                      <a:lnTo>
                        <a:pt x="121233" y="53466"/>
                      </a:lnTo>
                      <a:lnTo>
                        <a:pt x="127238" y="45272"/>
                      </a:lnTo>
                      <a:lnTo>
                        <a:pt x="132084" y="36650"/>
                      </a:lnTo>
                      <a:lnTo>
                        <a:pt x="134977" y="28017"/>
                      </a:lnTo>
                      <a:lnTo>
                        <a:pt x="135654" y="19631"/>
                      </a:lnTo>
                      <a:lnTo>
                        <a:pt x="134157" y="12052"/>
                      </a:lnTo>
                      <a:lnTo>
                        <a:pt x="130568" y="6180"/>
                      </a:lnTo>
                      <a:lnTo>
                        <a:pt x="125155" y="2349"/>
                      </a:lnTo>
                      <a:lnTo>
                        <a:pt x="118286" y="406"/>
                      </a:lnTo>
                      <a:lnTo>
                        <a:pt x="110321" y="0"/>
                      </a:lnTo>
                      <a:lnTo>
                        <a:pt x="101568" y="764"/>
                      </a:lnTo>
                      <a:lnTo>
                        <a:pt x="92423" y="2545"/>
                      </a:lnTo>
                      <a:lnTo>
                        <a:pt x="83366" y="5401"/>
                      </a:lnTo>
                      <a:lnTo>
                        <a:pt x="74646" y="9279"/>
                      </a:lnTo>
                      <a:lnTo>
                        <a:pt x="66317" y="14016"/>
                      </a:lnTo>
                      <a:lnTo>
                        <a:pt x="58337" y="19420"/>
                      </a:lnTo>
                      <a:lnTo>
                        <a:pt x="50637" y="25320"/>
                      </a:lnTo>
                      <a:lnTo>
                        <a:pt x="43312" y="31739"/>
                      </a:lnTo>
                      <a:lnTo>
                        <a:pt x="36611" y="38880"/>
                      </a:lnTo>
                      <a:lnTo>
                        <a:pt x="30625" y="46800"/>
                      </a:lnTo>
                      <a:lnTo>
                        <a:pt x="25451" y="55577"/>
                      </a:lnTo>
                      <a:lnTo>
                        <a:pt x="21274" y="65379"/>
                      </a:lnTo>
                      <a:lnTo>
                        <a:pt x="18096" y="76199"/>
                      </a:lnTo>
                      <a:lnTo>
                        <a:pt x="15774" y="87889"/>
                      </a:lnTo>
                      <a:lnTo>
                        <a:pt x="14124" y="100261"/>
                      </a:lnTo>
                      <a:lnTo>
                        <a:pt x="12979" y="113133"/>
                      </a:lnTo>
                      <a:lnTo>
                        <a:pt x="12361" y="126199"/>
                      </a:lnTo>
                      <a:lnTo>
                        <a:pt x="12469" y="139043"/>
                      </a:lnTo>
                      <a:lnTo>
                        <a:pt x="13356" y="151459"/>
                      </a:lnTo>
                      <a:lnTo>
                        <a:pt x="14935" y="163422"/>
                      </a:lnTo>
                      <a:lnTo>
                        <a:pt x="17065" y="174996"/>
                      </a:lnTo>
                      <a:lnTo>
                        <a:pt x="19614" y="186261"/>
                      </a:lnTo>
                      <a:lnTo>
                        <a:pt x="22631" y="197133"/>
                      </a:lnTo>
                      <a:lnTo>
                        <a:pt x="26334" y="207368"/>
                      </a:lnTo>
                      <a:lnTo>
                        <a:pt x="30793" y="216885"/>
                      </a:lnTo>
                      <a:lnTo>
                        <a:pt x="36092" y="225751"/>
                      </a:lnTo>
                      <a:lnTo>
                        <a:pt x="42406" y="234093"/>
                      </a:lnTo>
                      <a:lnTo>
                        <a:pt x="49730" y="242027"/>
                      </a:lnTo>
                      <a:lnTo>
                        <a:pt x="57921" y="249168"/>
                      </a:lnTo>
                      <a:lnTo>
                        <a:pt x="66789" y="254680"/>
                      </a:lnTo>
                      <a:lnTo>
                        <a:pt x="76161" y="258237"/>
                      </a:lnTo>
                      <a:lnTo>
                        <a:pt x="85893" y="259981"/>
                      </a:lnTo>
                      <a:lnTo>
                        <a:pt x="95878" y="260246"/>
                      </a:lnTo>
                      <a:lnTo>
                        <a:pt x="106034" y="259388"/>
                      </a:lnTo>
                      <a:lnTo>
                        <a:pt x="116235" y="257675"/>
                      </a:lnTo>
                      <a:lnTo>
                        <a:pt x="127518" y="255006"/>
                      </a:lnTo>
                      <a:lnTo>
                        <a:pt x="143110" y="250037"/>
                      </a:lnTo>
                      <a:lnTo>
                        <a:pt x="168456" y="240519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1" name="Freeform 30"/>
                <p:cNvSpPr/>
                <p:nvPr/>
              </p:nvSpPr>
              <p:spPr>
                <a:xfrm>
                  <a:off x="4889565" y="3274823"/>
                  <a:ext cx="97103" cy="26321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7103" h="263213">
                      <a:moveTo>
                        <a:pt x="0" y="0"/>
                      </a:moveTo>
                      <a:lnTo>
                        <a:pt x="5868" y="5868"/>
                      </a:lnTo>
                      <a:lnTo>
                        <a:pt x="11433" y="11432"/>
                      </a:lnTo>
                      <a:lnTo>
                        <a:pt x="17232" y="17231"/>
                      </a:lnTo>
                      <a:lnTo>
                        <a:pt x="23313" y="23312"/>
                      </a:lnTo>
                      <a:lnTo>
                        <a:pt x="29643" y="29642"/>
                      </a:lnTo>
                      <a:lnTo>
                        <a:pt x="36171" y="36170"/>
                      </a:lnTo>
                      <a:lnTo>
                        <a:pt x="42847" y="42846"/>
                      </a:lnTo>
                      <a:lnTo>
                        <a:pt x="49629" y="49629"/>
                      </a:lnTo>
                      <a:lnTo>
                        <a:pt x="56482" y="56495"/>
                      </a:lnTo>
                      <a:lnTo>
                        <a:pt x="63218" y="63750"/>
                      </a:lnTo>
                      <a:lnTo>
                        <a:pt x="69515" y="71992"/>
                      </a:lnTo>
                      <a:lnTo>
                        <a:pt x="75231" y="81463"/>
                      </a:lnTo>
                      <a:lnTo>
                        <a:pt x="80392" y="91927"/>
                      </a:lnTo>
                      <a:lnTo>
                        <a:pt x="85091" y="102868"/>
                      </a:lnTo>
                      <a:lnTo>
                        <a:pt x="89431" y="113931"/>
                      </a:lnTo>
                      <a:lnTo>
                        <a:pt x="93175" y="124951"/>
                      </a:lnTo>
                      <a:lnTo>
                        <a:pt x="95786" y="135876"/>
                      </a:lnTo>
                      <a:lnTo>
                        <a:pt x="97060" y="146703"/>
                      </a:lnTo>
                      <a:lnTo>
                        <a:pt x="97102" y="157447"/>
                      </a:lnTo>
                      <a:lnTo>
                        <a:pt x="96142" y="168128"/>
                      </a:lnTo>
                      <a:lnTo>
                        <a:pt x="94422" y="178762"/>
                      </a:lnTo>
                      <a:lnTo>
                        <a:pt x="92151" y="189362"/>
                      </a:lnTo>
                      <a:lnTo>
                        <a:pt x="89489" y="199940"/>
                      </a:lnTo>
                      <a:lnTo>
                        <a:pt x="86550" y="210493"/>
                      </a:lnTo>
                      <a:lnTo>
                        <a:pt x="83188" y="220764"/>
                      </a:lnTo>
                      <a:lnTo>
                        <a:pt x="78465" y="231357"/>
                      </a:lnTo>
                      <a:lnTo>
                        <a:pt x="69733" y="244323"/>
                      </a:lnTo>
                      <a:lnTo>
                        <a:pt x="52643" y="263212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5270399" y="2700131"/>
                <a:ext cx="2472390" cy="795791"/>
                <a:chOff x="5270399" y="2700131"/>
                <a:chExt cx="2472390" cy="795791"/>
              </a:xfrm>
            </p:grpSpPr>
            <p:sp>
              <p:nvSpPr>
                <p:cNvPr id="33" name="Freeform 32"/>
                <p:cNvSpPr/>
                <p:nvPr/>
              </p:nvSpPr>
              <p:spPr>
                <a:xfrm>
                  <a:off x="5270399" y="2993142"/>
                  <a:ext cx="303520" cy="37440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3520" h="374405">
                      <a:moveTo>
                        <a:pt x="208762" y="113225"/>
                      </a:moveTo>
                      <a:lnTo>
                        <a:pt x="208696" y="101557"/>
                      </a:lnTo>
                      <a:lnTo>
                        <a:pt x="208055" y="91068"/>
                      </a:lnTo>
                      <a:lnTo>
                        <a:pt x="206754" y="80767"/>
                      </a:lnTo>
                      <a:lnTo>
                        <a:pt x="204722" y="70465"/>
                      </a:lnTo>
                      <a:lnTo>
                        <a:pt x="201757" y="60121"/>
                      </a:lnTo>
                      <a:lnTo>
                        <a:pt x="197837" y="49736"/>
                      </a:lnTo>
                      <a:lnTo>
                        <a:pt x="193088" y="39481"/>
                      </a:lnTo>
                      <a:lnTo>
                        <a:pt x="187684" y="29671"/>
                      </a:lnTo>
                      <a:lnTo>
                        <a:pt x="181788" y="20458"/>
                      </a:lnTo>
                      <a:lnTo>
                        <a:pt x="175373" y="12307"/>
                      </a:lnTo>
                      <a:lnTo>
                        <a:pt x="168236" y="6043"/>
                      </a:lnTo>
                      <a:lnTo>
                        <a:pt x="160323" y="1950"/>
                      </a:lnTo>
                      <a:lnTo>
                        <a:pt x="151721" y="0"/>
                      </a:lnTo>
                      <a:lnTo>
                        <a:pt x="142569" y="120"/>
                      </a:lnTo>
                      <a:lnTo>
                        <a:pt x="133008" y="2052"/>
                      </a:lnTo>
                      <a:lnTo>
                        <a:pt x="123317" y="5430"/>
                      </a:lnTo>
                      <a:lnTo>
                        <a:pt x="113891" y="9898"/>
                      </a:lnTo>
                      <a:lnTo>
                        <a:pt x="104924" y="15159"/>
                      </a:lnTo>
                      <a:lnTo>
                        <a:pt x="96429" y="21145"/>
                      </a:lnTo>
                      <a:lnTo>
                        <a:pt x="88337" y="27994"/>
                      </a:lnTo>
                      <a:lnTo>
                        <a:pt x="80559" y="35713"/>
                      </a:lnTo>
                      <a:lnTo>
                        <a:pt x="73012" y="44185"/>
                      </a:lnTo>
                      <a:lnTo>
                        <a:pt x="65630" y="53251"/>
                      </a:lnTo>
                      <a:lnTo>
                        <a:pt x="58364" y="62763"/>
                      </a:lnTo>
                      <a:lnTo>
                        <a:pt x="51177" y="72761"/>
                      </a:lnTo>
                      <a:lnTo>
                        <a:pt x="44046" y="83458"/>
                      </a:lnTo>
                      <a:lnTo>
                        <a:pt x="36955" y="94914"/>
                      </a:lnTo>
                      <a:lnTo>
                        <a:pt x="30058" y="107048"/>
                      </a:lnTo>
                      <a:lnTo>
                        <a:pt x="23654" y="119725"/>
                      </a:lnTo>
                      <a:lnTo>
                        <a:pt x="17869" y="132810"/>
                      </a:lnTo>
                      <a:lnTo>
                        <a:pt x="12833" y="146191"/>
                      </a:lnTo>
                      <a:lnTo>
                        <a:pt x="8749" y="159780"/>
                      </a:lnTo>
                      <a:lnTo>
                        <a:pt x="5633" y="173512"/>
                      </a:lnTo>
                      <a:lnTo>
                        <a:pt x="3353" y="187344"/>
                      </a:lnTo>
                      <a:lnTo>
                        <a:pt x="1732" y="201244"/>
                      </a:lnTo>
                      <a:lnTo>
                        <a:pt x="606" y="215189"/>
                      </a:lnTo>
                      <a:lnTo>
                        <a:pt x="0" y="229164"/>
                      </a:lnTo>
                      <a:lnTo>
                        <a:pt x="116" y="243160"/>
                      </a:lnTo>
                      <a:lnTo>
                        <a:pt x="1009" y="257166"/>
                      </a:lnTo>
                      <a:lnTo>
                        <a:pt x="2591" y="271013"/>
                      </a:lnTo>
                      <a:lnTo>
                        <a:pt x="4725" y="284390"/>
                      </a:lnTo>
                      <a:lnTo>
                        <a:pt x="7276" y="297161"/>
                      </a:lnTo>
                      <a:lnTo>
                        <a:pt x="10293" y="309195"/>
                      </a:lnTo>
                      <a:lnTo>
                        <a:pt x="13997" y="320285"/>
                      </a:lnTo>
                      <a:lnTo>
                        <a:pt x="18451" y="330412"/>
                      </a:lnTo>
                      <a:lnTo>
                        <a:pt x="23578" y="339704"/>
                      </a:lnTo>
                      <a:lnTo>
                        <a:pt x="29244" y="348340"/>
                      </a:lnTo>
                      <a:lnTo>
                        <a:pt x="35320" y="356473"/>
                      </a:lnTo>
                      <a:lnTo>
                        <a:pt x="41858" y="363751"/>
                      </a:lnTo>
                      <a:lnTo>
                        <a:pt x="49078" y="369355"/>
                      </a:lnTo>
                      <a:lnTo>
                        <a:pt x="57042" y="372964"/>
                      </a:lnTo>
                      <a:lnTo>
                        <a:pt x="65509" y="374404"/>
                      </a:lnTo>
                      <a:lnTo>
                        <a:pt x="74037" y="373400"/>
                      </a:lnTo>
                      <a:lnTo>
                        <a:pt x="82367" y="370054"/>
                      </a:lnTo>
                      <a:lnTo>
                        <a:pt x="90416" y="364740"/>
                      </a:lnTo>
                      <a:lnTo>
                        <a:pt x="98202" y="357902"/>
                      </a:lnTo>
                      <a:lnTo>
                        <a:pt x="105771" y="349939"/>
                      </a:lnTo>
                      <a:lnTo>
                        <a:pt x="113176" y="341174"/>
                      </a:lnTo>
                      <a:lnTo>
                        <a:pt x="120463" y="331846"/>
                      </a:lnTo>
                      <a:lnTo>
                        <a:pt x="127660" y="322131"/>
                      </a:lnTo>
                      <a:lnTo>
                        <a:pt x="134630" y="312151"/>
                      </a:lnTo>
                      <a:lnTo>
                        <a:pt x="141085" y="301992"/>
                      </a:lnTo>
                      <a:lnTo>
                        <a:pt x="146912" y="291710"/>
                      </a:lnTo>
                      <a:lnTo>
                        <a:pt x="152316" y="281348"/>
                      </a:lnTo>
                      <a:lnTo>
                        <a:pt x="157713" y="270930"/>
                      </a:lnTo>
                      <a:lnTo>
                        <a:pt x="163341" y="260471"/>
                      </a:lnTo>
                      <a:lnTo>
                        <a:pt x="169106" y="249819"/>
                      </a:lnTo>
                      <a:lnTo>
                        <a:pt x="174676" y="238675"/>
                      </a:lnTo>
                      <a:lnTo>
                        <a:pt x="179869" y="226920"/>
                      </a:lnTo>
                      <a:lnTo>
                        <a:pt x="184661" y="214754"/>
                      </a:lnTo>
                      <a:lnTo>
                        <a:pt x="189106" y="202586"/>
                      </a:lnTo>
                      <a:lnTo>
                        <a:pt x="193286" y="190730"/>
                      </a:lnTo>
                      <a:lnTo>
                        <a:pt x="197474" y="181666"/>
                      </a:lnTo>
                      <a:lnTo>
                        <a:pt x="201384" y="178669"/>
                      </a:lnTo>
                      <a:lnTo>
                        <a:pt x="204164" y="181174"/>
                      </a:lnTo>
                      <a:lnTo>
                        <a:pt x="205922" y="187595"/>
                      </a:lnTo>
                      <a:lnTo>
                        <a:pt x="207166" y="196461"/>
                      </a:lnTo>
                      <a:lnTo>
                        <a:pt x="208470" y="206563"/>
                      </a:lnTo>
                      <a:lnTo>
                        <a:pt x="210128" y="217186"/>
                      </a:lnTo>
                      <a:lnTo>
                        <a:pt x="212207" y="228139"/>
                      </a:lnTo>
                      <a:lnTo>
                        <a:pt x="214665" y="239580"/>
                      </a:lnTo>
                      <a:lnTo>
                        <a:pt x="217434" y="251572"/>
                      </a:lnTo>
                      <a:lnTo>
                        <a:pt x="220765" y="263581"/>
                      </a:lnTo>
                      <a:lnTo>
                        <a:pt x="225209" y="274588"/>
                      </a:lnTo>
                      <a:lnTo>
                        <a:pt x="230983" y="284094"/>
                      </a:lnTo>
                      <a:lnTo>
                        <a:pt x="238149" y="291782"/>
                      </a:lnTo>
                      <a:lnTo>
                        <a:pt x="246787" y="297272"/>
                      </a:lnTo>
                      <a:lnTo>
                        <a:pt x="256767" y="300594"/>
                      </a:lnTo>
                      <a:lnTo>
                        <a:pt x="267239" y="302232"/>
                      </a:lnTo>
                      <a:lnTo>
                        <a:pt x="277761" y="303083"/>
                      </a:lnTo>
                      <a:lnTo>
                        <a:pt x="289252" y="303227"/>
                      </a:lnTo>
                      <a:lnTo>
                        <a:pt x="303519" y="302738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Freeform 33"/>
                <p:cNvSpPr/>
                <p:nvPr/>
              </p:nvSpPr>
              <p:spPr>
                <a:xfrm>
                  <a:off x="5563804" y="3074844"/>
                  <a:ext cx="178571" cy="2420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78571" h="242094">
                      <a:moveTo>
                        <a:pt x="20642" y="94694"/>
                      </a:moveTo>
                      <a:lnTo>
                        <a:pt x="17775" y="103562"/>
                      </a:lnTo>
                      <a:lnTo>
                        <a:pt x="15634" y="112549"/>
                      </a:lnTo>
                      <a:lnTo>
                        <a:pt x="14031" y="122549"/>
                      </a:lnTo>
                      <a:lnTo>
                        <a:pt x="12850" y="133702"/>
                      </a:lnTo>
                      <a:lnTo>
                        <a:pt x="12001" y="146162"/>
                      </a:lnTo>
                      <a:lnTo>
                        <a:pt x="11404" y="159869"/>
                      </a:lnTo>
                      <a:lnTo>
                        <a:pt x="10989" y="174459"/>
                      </a:lnTo>
                      <a:lnTo>
                        <a:pt x="10705" y="189389"/>
                      </a:lnTo>
                      <a:lnTo>
                        <a:pt x="10499" y="204284"/>
                      </a:lnTo>
                      <a:lnTo>
                        <a:pt x="9908" y="217904"/>
                      </a:lnTo>
                      <a:lnTo>
                        <a:pt x="8256" y="226673"/>
                      </a:lnTo>
                      <a:lnTo>
                        <a:pt x="5987" y="228388"/>
                      </a:lnTo>
                      <a:lnTo>
                        <a:pt x="4036" y="224818"/>
                      </a:lnTo>
                      <a:lnTo>
                        <a:pt x="2612" y="217731"/>
                      </a:lnTo>
                      <a:lnTo>
                        <a:pt x="1625" y="208315"/>
                      </a:lnTo>
                      <a:lnTo>
                        <a:pt x="954" y="197353"/>
                      </a:lnTo>
                      <a:lnTo>
                        <a:pt x="502" y="185362"/>
                      </a:lnTo>
                      <a:lnTo>
                        <a:pt x="199" y="172688"/>
                      </a:lnTo>
                      <a:lnTo>
                        <a:pt x="0" y="159558"/>
                      </a:lnTo>
                      <a:lnTo>
                        <a:pt x="36" y="146126"/>
                      </a:lnTo>
                      <a:lnTo>
                        <a:pt x="594" y="132492"/>
                      </a:lnTo>
                      <a:lnTo>
                        <a:pt x="1786" y="118727"/>
                      </a:lnTo>
                      <a:lnTo>
                        <a:pt x="3571" y="105041"/>
                      </a:lnTo>
                      <a:lnTo>
                        <a:pt x="5841" y="91771"/>
                      </a:lnTo>
                      <a:lnTo>
                        <a:pt x="8478" y="79066"/>
                      </a:lnTo>
                      <a:lnTo>
                        <a:pt x="11385" y="66907"/>
                      </a:lnTo>
                      <a:lnTo>
                        <a:pt x="14481" y="55200"/>
                      </a:lnTo>
                      <a:lnTo>
                        <a:pt x="17719" y="43851"/>
                      </a:lnTo>
                      <a:lnTo>
                        <a:pt x="21384" y="33093"/>
                      </a:lnTo>
                      <a:lnTo>
                        <a:pt x="26063" y="23466"/>
                      </a:lnTo>
                      <a:lnTo>
                        <a:pt x="31993" y="15185"/>
                      </a:lnTo>
                      <a:lnTo>
                        <a:pt x="39096" y="8471"/>
                      </a:lnTo>
                      <a:lnTo>
                        <a:pt x="47159" y="3710"/>
                      </a:lnTo>
                      <a:lnTo>
                        <a:pt x="55951" y="923"/>
                      </a:lnTo>
                      <a:lnTo>
                        <a:pt x="65107" y="0"/>
                      </a:lnTo>
                      <a:lnTo>
                        <a:pt x="74166" y="885"/>
                      </a:lnTo>
                      <a:lnTo>
                        <a:pt x="82883" y="3365"/>
                      </a:lnTo>
                      <a:lnTo>
                        <a:pt x="91208" y="7128"/>
                      </a:lnTo>
                      <a:lnTo>
                        <a:pt x="99186" y="11863"/>
                      </a:lnTo>
                      <a:lnTo>
                        <a:pt x="106887" y="17306"/>
                      </a:lnTo>
                      <a:lnTo>
                        <a:pt x="114383" y="23416"/>
                      </a:lnTo>
                      <a:lnTo>
                        <a:pt x="121731" y="30349"/>
                      </a:lnTo>
                      <a:lnTo>
                        <a:pt x="128969" y="38129"/>
                      </a:lnTo>
                      <a:lnTo>
                        <a:pt x="135967" y="46812"/>
                      </a:lnTo>
                      <a:lnTo>
                        <a:pt x="142440" y="56551"/>
                      </a:lnTo>
                      <a:lnTo>
                        <a:pt x="148275" y="67324"/>
                      </a:lnTo>
                      <a:lnTo>
                        <a:pt x="153514" y="78813"/>
                      </a:lnTo>
                      <a:lnTo>
                        <a:pt x="158268" y="90518"/>
                      </a:lnTo>
                      <a:lnTo>
                        <a:pt x="162648" y="102133"/>
                      </a:lnTo>
                      <a:lnTo>
                        <a:pt x="166590" y="113711"/>
                      </a:lnTo>
                      <a:lnTo>
                        <a:pt x="169865" y="125550"/>
                      </a:lnTo>
                      <a:lnTo>
                        <a:pt x="172403" y="137812"/>
                      </a:lnTo>
                      <a:lnTo>
                        <a:pt x="174277" y="150506"/>
                      </a:lnTo>
                      <a:lnTo>
                        <a:pt x="175618" y="163566"/>
                      </a:lnTo>
                      <a:lnTo>
                        <a:pt x="176558" y="176900"/>
                      </a:lnTo>
                      <a:lnTo>
                        <a:pt x="177208" y="190014"/>
                      </a:lnTo>
                      <a:lnTo>
                        <a:pt x="177723" y="203432"/>
                      </a:lnTo>
                      <a:lnTo>
                        <a:pt x="178151" y="219447"/>
                      </a:lnTo>
                      <a:lnTo>
                        <a:pt x="178570" y="242093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Freeform 34"/>
                <p:cNvSpPr/>
                <p:nvPr/>
              </p:nvSpPr>
              <p:spPr>
                <a:xfrm>
                  <a:off x="5817977" y="2801331"/>
                  <a:ext cx="187555" cy="57141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7555" h="571414">
                      <a:moveTo>
                        <a:pt x="124438" y="389263"/>
                      </a:moveTo>
                      <a:lnTo>
                        <a:pt x="121438" y="377662"/>
                      </a:lnTo>
                      <a:lnTo>
                        <a:pt x="118015" y="367814"/>
                      </a:lnTo>
                      <a:lnTo>
                        <a:pt x="113814" y="358813"/>
                      </a:lnTo>
                      <a:lnTo>
                        <a:pt x="108741" y="350544"/>
                      </a:lnTo>
                      <a:lnTo>
                        <a:pt x="102612" y="343166"/>
                      </a:lnTo>
                      <a:lnTo>
                        <a:pt x="95428" y="336710"/>
                      </a:lnTo>
                      <a:lnTo>
                        <a:pt x="87341" y="331549"/>
                      </a:lnTo>
                      <a:lnTo>
                        <a:pt x="78546" y="328439"/>
                      </a:lnTo>
                      <a:lnTo>
                        <a:pt x="69230" y="327620"/>
                      </a:lnTo>
                      <a:lnTo>
                        <a:pt x="59706" y="329189"/>
                      </a:lnTo>
                      <a:lnTo>
                        <a:pt x="50393" y="333359"/>
                      </a:lnTo>
                      <a:lnTo>
                        <a:pt x="41507" y="339979"/>
                      </a:lnTo>
                      <a:lnTo>
                        <a:pt x="33236" y="348644"/>
                      </a:lnTo>
                      <a:lnTo>
                        <a:pt x="25827" y="358884"/>
                      </a:lnTo>
                      <a:lnTo>
                        <a:pt x="19329" y="370284"/>
                      </a:lnTo>
                      <a:lnTo>
                        <a:pt x="13796" y="382511"/>
                      </a:lnTo>
                      <a:lnTo>
                        <a:pt x="9369" y="395315"/>
                      </a:lnTo>
                      <a:lnTo>
                        <a:pt x="6019" y="408518"/>
                      </a:lnTo>
                      <a:lnTo>
                        <a:pt x="3581" y="421993"/>
                      </a:lnTo>
                      <a:lnTo>
                        <a:pt x="1853" y="435653"/>
                      </a:lnTo>
                      <a:lnTo>
                        <a:pt x="655" y="449432"/>
                      </a:lnTo>
                      <a:lnTo>
                        <a:pt x="0" y="463127"/>
                      </a:lnTo>
                      <a:lnTo>
                        <a:pt x="85" y="476403"/>
                      </a:lnTo>
                      <a:lnTo>
                        <a:pt x="961" y="489108"/>
                      </a:lnTo>
                      <a:lnTo>
                        <a:pt x="2702" y="501097"/>
                      </a:lnTo>
                      <a:lnTo>
                        <a:pt x="5473" y="512156"/>
                      </a:lnTo>
                      <a:lnTo>
                        <a:pt x="9267" y="522263"/>
                      </a:lnTo>
                      <a:lnTo>
                        <a:pt x="13933" y="531542"/>
                      </a:lnTo>
                      <a:lnTo>
                        <a:pt x="19282" y="540168"/>
                      </a:lnTo>
                      <a:lnTo>
                        <a:pt x="25147" y="548300"/>
                      </a:lnTo>
                      <a:lnTo>
                        <a:pt x="31710" y="555747"/>
                      </a:lnTo>
                      <a:lnTo>
                        <a:pt x="39480" y="561997"/>
                      </a:lnTo>
                      <a:lnTo>
                        <a:pt x="48631" y="566857"/>
                      </a:lnTo>
                      <a:lnTo>
                        <a:pt x="58878" y="570122"/>
                      </a:lnTo>
                      <a:lnTo>
                        <a:pt x="69674" y="571413"/>
                      </a:lnTo>
                      <a:lnTo>
                        <a:pt x="80630" y="570718"/>
                      </a:lnTo>
                      <a:lnTo>
                        <a:pt x="91240" y="568150"/>
                      </a:lnTo>
                      <a:lnTo>
                        <a:pt x="100824" y="563767"/>
                      </a:lnTo>
                      <a:lnTo>
                        <a:pt x="109115" y="557785"/>
                      </a:lnTo>
                      <a:lnTo>
                        <a:pt x="116189" y="550517"/>
                      </a:lnTo>
                      <a:lnTo>
                        <a:pt x="122263" y="542278"/>
                      </a:lnTo>
                      <a:lnTo>
                        <a:pt x="127576" y="533322"/>
                      </a:lnTo>
                      <a:lnTo>
                        <a:pt x="132334" y="523531"/>
                      </a:lnTo>
                      <a:lnTo>
                        <a:pt x="136699" y="512442"/>
                      </a:lnTo>
                      <a:lnTo>
                        <a:pt x="140790" y="499914"/>
                      </a:lnTo>
                      <a:lnTo>
                        <a:pt x="144692" y="486414"/>
                      </a:lnTo>
                      <a:lnTo>
                        <a:pt x="148467" y="472814"/>
                      </a:lnTo>
                      <a:lnTo>
                        <a:pt x="152154" y="459631"/>
                      </a:lnTo>
                      <a:lnTo>
                        <a:pt x="155783" y="447018"/>
                      </a:lnTo>
                      <a:lnTo>
                        <a:pt x="159372" y="434941"/>
                      </a:lnTo>
                      <a:lnTo>
                        <a:pt x="162935" y="423288"/>
                      </a:lnTo>
                      <a:lnTo>
                        <a:pt x="166480" y="411462"/>
                      </a:lnTo>
                      <a:lnTo>
                        <a:pt x="170014" y="398449"/>
                      </a:lnTo>
                      <a:lnTo>
                        <a:pt x="173535" y="383801"/>
                      </a:lnTo>
                      <a:lnTo>
                        <a:pt x="176882" y="367891"/>
                      </a:lnTo>
                      <a:lnTo>
                        <a:pt x="179750" y="351600"/>
                      </a:lnTo>
                      <a:lnTo>
                        <a:pt x="182012" y="335487"/>
                      </a:lnTo>
                      <a:lnTo>
                        <a:pt x="183698" y="319432"/>
                      </a:lnTo>
                      <a:lnTo>
                        <a:pt x="184913" y="302835"/>
                      </a:lnTo>
                      <a:lnTo>
                        <a:pt x="185768" y="285385"/>
                      </a:lnTo>
                      <a:lnTo>
                        <a:pt x="186361" y="267395"/>
                      </a:lnTo>
                      <a:lnTo>
                        <a:pt x="186766" y="249612"/>
                      </a:lnTo>
                      <a:lnTo>
                        <a:pt x="187042" y="232451"/>
                      </a:lnTo>
                      <a:lnTo>
                        <a:pt x="187229" y="215672"/>
                      </a:lnTo>
                      <a:lnTo>
                        <a:pt x="187354" y="198579"/>
                      </a:lnTo>
                      <a:lnTo>
                        <a:pt x="187438" y="180783"/>
                      </a:lnTo>
                      <a:lnTo>
                        <a:pt x="187495" y="162220"/>
                      </a:lnTo>
                      <a:lnTo>
                        <a:pt x="187533" y="142986"/>
                      </a:lnTo>
                      <a:lnTo>
                        <a:pt x="187554" y="123234"/>
                      </a:lnTo>
                      <a:lnTo>
                        <a:pt x="187398" y="103426"/>
                      </a:lnTo>
                      <a:lnTo>
                        <a:pt x="186761" y="84288"/>
                      </a:lnTo>
                      <a:lnTo>
                        <a:pt x="185515" y="66166"/>
                      </a:lnTo>
                      <a:lnTo>
                        <a:pt x="183694" y="49221"/>
                      </a:lnTo>
                      <a:lnTo>
                        <a:pt x="181401" y="33599"/>
                      </a:lnTo>
                      <a:lnTo>
                        <a:pt x="178734" y="19267"/>
                      </a:lnTo>
                      <a:lnTo>
                        <a:pt x="175328" y="7102"/>
                      </a:lnTo>
                      <a:lnTo>
                        <a:pt x="170684" y="156"/>
                      </a:lnTo>
                      <a:lnTo>
                        <a:pt x="165527" y="0"/>
                      </a:lnTo>
                      <a:lnTo>
                        <a:pt x="160836" y="4634"/>
                      </a:lnTo>
                      <a:lnTo>
                        <a:pt x="156664" y="12223"/>
                      </a:lnTo>
                      <a:lnTo>
                        <a:pt x="152816" y="21409"/>
                      </a:lnTo>
                      <a:lnTo>
                        <a:pt x="149141" y="31392"/>
                      </a:lnTo>
                      <a:lnTo>
                        <a:pt x="145554" y="42240"/>
                      </a:lnTo>
                      <a:lnTo>
                        <a:pt x="142009" y="54667"/>
                      </a:lnTo>
                      <a:lnTo>
                        <a:pt x="138488" y="68958"/>
                      </a:lnTo>
                      <a:lnTo>
                        <a:pt x="135145" y="84647"/>
                      </a:lnTo>
                      <a:lnTo>
                        <a:pt x="132282" y="100798"/>
                      </a:lnTo>
                      <a:lnTo>
                        <a:pt x="130025" y="116827"/>
                      </a:lnTo>
                      <a:lnTo>
                        <a:pt x="128341" y="132997"/>
                      </a:lnTo>
                      <a:lnTo>
                        <a:pt x="127129" y="150205"/>
                      </a:lnTo>
                      <a:lnTo>
                        <a:pt x="126271" y="168876"/>
                      </a:lnTo>
                      <a:lnTo>
                        <a:pt x="125507" y="188330"/>
                      </a:lnTo>
                      <a:lnTo>
                        <a:pt x="124454" y="207102"/>
                      </a:lnTo>
                      <a:lnTo>
                        <a:pt x="122930" y="224401"/>
                      </a:lnTo>
                      <a:lnTo>
                        <a:pt x="121091" y="240270"/>
                      </a:lnTo>
                      <a:lnTo>
                        <a:pt x="119317" y="255223"/>
                      </a:lnTo>
                      <a:lnTo>
                        <a:pt x="117835" y="269699"/>
                      </a:lnTo>
                      <a:lnTo>
                        <a:pt x="116859" y="284441"/>
                      </a:lnTo>
                      <a:lnTo>
                        <a:pt x="116661" y="300497"/>
                      </a:lnTo>
                      <a:lnTo>
                        <a:pt x="117307" y="318309"/>
                      </a:lnTo>
                      <a:lnTo>
                        <a:pt x="118538" y="337481"/>
                      </a:lnTo>
                      <a:lnTo>
                        <a:pt x="119895" y="357108"/>
                      </a:lnTo>
                      <a:lnTo>
                        <a:pt x="121099" y="376598"/>
                      </a:lnTo>
                      <a:lnTo>
                        <a:pt x="122057" y="395561"/>
                      </a:lnTo>
                      <a:lnTo>
                        <a:pt x="122774" y="413667"/>
                      </a:lnTo>
                      <a:lnTo>
                        <a:pt x="123296" y="430834"/>
                      </a:lnTo>
                      <a:lnTo>
                        <a:pt x="123833" y="447005"/>
                      </a:lnTo>
                      <a:lnTo>
                        <a:pt x="124733" y="462039"/>
                      </a:lnTo>
                      <a:lnTo>
                        <a:pt x="126164" y="475965"/>
                      </a:lnTo>
                      <a:lnTo>
                        <a:pt x="128345" y="488696"/>
                      </a:lnTo>
                      <a:lnTo>
                        <a:pt x="132068" y="501299"/>
                      </a:lnTo>
                      <a:lnTo>
                        <a:pt x="139894" y="516003"/>
                      </a:lnTo>
                      <a:lnTo>
                        <a:pt x="156024" y="536662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Freeform 35"/>
                <p:cNvSpPr/>
                <p:nvPr/>
              </p:nvSpPr>
              <p:spPr>
                <a:xfrm>
                  <a:off x="6243134" y="2700131"/>
                  <a:ext cx="320464" cy="795791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20464" h="795791">
                      <a:moveTo>
                        <a:pt x="4608" y="679977"/>
                      </a:moveTo>
                      <a:lnTo>
                        <a:pt x="1808" y="671041"/>
                      </a:lnTo>
                      <a:lnTo>
                        <a:pt x="306" y="661414"/>
                      </a:lnTo>
                      <a:lnTo>
                        <a:pt x="0" y="650132"/>
                      </a:lnTo>
                      <a:lnTo>
                        <a:pt x="679" y="637637"/>
                      </a:lnTo>
                      <a:lnTo>
                        <a:pt x="2146" y="624806"/>
                      </a:lnTo>
                      <a:lnTo>
                        <a:pt x="4211" y="612173"/>
                      </a:lnTo>
                      <a:lnTo>
                        <a:pt x="6548" y="599445"/>
                      </a:lnTo>
                      <a:lnTo>
                        <a:pt x="8723" y="585705"/>
                      </a:lnTo>
                      <a:lnTo>
                        <a:pt x="10516" y="570513"/>
                      </a:lnTo>
                      <a:lnTo>
                        <a:pt x="12056" y="554380"/>
                      </a:lnTo>
                      <a:lnTo>
                        <a:pt x="13705" y="538458"/>
                      </a:lnTo>
                      <a:lnTo>
                        <a:pt x="15663" y="523409"/>
                      </a:lnTo>
                      <a:lnTo>
                        <a:pt x="17810" y="509219"/>
                      </a:lnTo>
                      <a:lnTo>
                        <a:pt x="19799" y="495477"/>
                      </a:lnTo>
                      <a:lnTo>
                        <a:pt x="21439" y="481870"/>
                      </a:lnTo>
                      <a:lnTo>
                        <a:pt x="22862" y="468410"/>
                      </a:lnTo>
                      <a:lnTo>
                        <a:pt x="24424" y="455351"/>
                      </a:lnTo>
                      <a:lnTo>
                        <a:pt x="26327" y="442804"/>
                      </a:lnTo>
                      <a:lnTo>
                        <a:pt x="28606" y="430256"/>
                      </a:lnTo>
                      <a:lnTo>
                        <a:pt x="31214" y="416698"/>
                      </a:lnTo>
                      <a:lnTo>
                        <a:pt x="34078" y="401651"/>
                      </a:lnTo>
                      <a:lnTo>
                        <a:pt x="36967" y="385289"/>
                      </a:lnTo>
                      <a:lnTo>
                        <a:pt x="39521" y="368157"/>
                      </a:lnTo>
                      <a:lnTo>
                        <a:pt x="41571" y="350676"/>
                      </a:lnTo>
                      <a:lnTo>
                        <a:pt x="43286" y="333396"/>
                      </a:lnTo>
                      <a:lnTo>
                        <a:pt x="45051" y="317035"/>
                      </a:lnTo>
                      <a:lnTo>
                        <a:pt x="47089" y="301886"/>
                      </a:lnTo>
                      <a:lnTo>
                        <a:pt x="49290" y="287734"/>
                      </a:lnTo>
                      <a:lnTo>
                        <a:pt x="51314" y="274069"/>
                      </a:lnTo>
                      <a:lnTo>
                        <a:pt x="52987" y="260566"/>
                      </a:lnTo>
                      <a:lnTo>
                        <a:pt x="54761" y="248219"/>
                      </a:lnTo>
                      <a:lnTo>
                        <a:pt x="57358" y="240542"/>
                      </a:lnTo>
                      <a:lnTo>
                        <a:pt x="60301" y="239632"/>
                      </a:lnTo>
                      <a:lnTo>
                        <a:pt x="62680" y="243714"/>
                      </a:lnTo>
                      <a:lnTo>
                        <a:pt x="64533" y="250940"/>
                      </a:lnTo>
                      <a:lnTo>
                        <a:pt x="66321" y="259896"/>
                      </a:lnTo>
                      <a:lnTo>
                        <a:pt x="68331" y="269724"/>
                      </a:lnTo>
                      <a:lnTo>
                        <a:pt x="70492" y="280132"/>
                      </a:lnTo>
                      <a:lnTo>
                        <a:pt x="72479" y="291201"/>
                      </a:lnTo>
                      <a:lnTo>
                        <a:pt x="74116" y="302951"/>
                      </a:lnTo>
                      <a:lnTo>
                        <a:pt x="75705" y="315136"/>
                      </a:lnTo>
                      <a:lnTo>
                        <a:pt x="77910" y="327326"/>
                      </a:lnTo>
                      <a:lnTo>
                        <a:pt x="81065" y="339248"/>
                      </a:lnTo>
                      <a:lnTo>
                        <a:pt x="85338" y="350017"/>
                      </a:lnTo>
                      <a:lnTo>
                        <a:pt x="90888" y="358121"/>
                      </a:lnTo>
                      <a:lnTo>
                        <a:pt x="97656" y="362959"/>
                      </a:lnTo>
                      <a:lnTo>
                        <a:pt x="105114" y="364424"/>
                      </a:lnTo>
                      <a:lnTo>
                        <a:pt x="112420" y="362456"/>
                      </a:lnTo>
                      <a:lnTo>
                        <a:pt x="119108" y="357392"/>
                      </a:lnTo>
                      <a:lnTo>
                        <a:pt x="125238" y="349809"/>
                      </a:lnTo>
                      <a:lnTo>
                        <a:pt x="131195" y="340311"/>
                      </a:lnTo>
                      <a:lnTo>
                        <a:pt x="137235" y="329421"/>
                      </a:lnTo>
                      <a:lnTo>
                        <a:pt x="143294" y="317709"/>
                      </a:lnTo>
                      <a:lnTo>
                        <a:pt x="149069" y="305784"/>
                      </a:lnTo>
                      <a:lnTo>
                        <a:pt x="154408" y="293980"/>
                      </a:lnTo>
                      <a:lnTo>
                        <a:pt x="159469" y="282089"/>
                      </a:lnTo>
                      <a:lnTo>
                        <a:pt x="164628" y="269499"/>
                      </a:lnTo>
                      <a:lnTo>
                        <a:pt x="170093" y="255920"/>
                      </a:lnTo>
                      <a:lnTo>
                        <a:pt x="175748" y="241696"/>
                      </a:lnTo>
                      <a:lnTo>
                        <a:pt x="181243" y="227601"/>
                      </a:lnTo>
                      <a:lnTo>
                        <a:pt x="186390" y="214072"/>
                      </a:lnTo>
                      <a:lnTo>
                        <a:pt x="191322" y="200886"/>
                      </a:lnTo>
                      <a:lnTo>
                        <a:pt x="196392" y="187360"/>
                      </a:lnTo>
                      <a:lnTo>
                        <a:pt x="201799" y="173120"/>
                      </a:lnTo>
                      <a:lnTo>
                        <a:pt x="207414" y="158438"/>
                      </a:lnTo>
                      <a:lnTo>
                        <a:pt x="212883" y="144028"/>
                      </a:lnTo>
                      <a:lnTo>
                        <a:pt x="218008" y="130285"/>
                      </a:lnTo>
                      <a:lnTo>
                        <a:pt x="222755" y="116954"/>
                      </a:lnTo>
                      <a:lnTo>
                        <a:pt x="227169" y="103330"/>
                      </a:lnTo>
                      <a:lnTo>
                        <a:pt x="231321" y="89025"/>
                      </a:lnTo>
                      <a:lnTo>
                        <a:pt x="235279" y="74298"/>
                      </a:lnTo>
                      <a:lnTo>
                        <a:pt x="239098" y="59859"/>
                      </a:lnTo>
                      <a:lnTo>
                        <a:pt x="242818" y="46106"/>
                      </a:lnTo>
                      <a:lnTo>
                        <a:pt x="246470" y="33107"/>
                      </a:lnTo>
                      <a:lnTo>
                        <a:pt x="250077" y="20771"/>
                      </a:lnTo>
                      <a:lnTo>
                        <a:pt x="253631" y="9043"/>
                      </a:lnTo>
                      <a:lnTo>
                        <a:pt x="256449" y="807"/>
                      </a:lnTo>
                      <a:lnTo>
                        <a:pt x="257804" y="0"/>
                      </a:lnTo>
                      <a:lnTo>
                        <a:pt x="258214" y="5855"/>
                      </a:lnTo>
                      <a:lnTo>
                        <a:pt x="258033" y="16079"/>
                      </a:lnTo>
                      <a:lnTo>
                        <a:pt x="257230" y="28247"/>
                      </a:lnTo>
                      <a:lnTo>
                        <a:pt x="255802" y="40891"/>
                      </a:lnTo>
                      <a:lnTo>
                        <a:pt x="253991" y="53527"/>
                      </a:lnTo>
                      <a:lnTo>
                        <a:pt x="252219" y="66259"/>
                      </a:lnTo>
                      <a:lnTo>
                        <a:pt x="250720" y="79210"/>
                      </a:lnTo>
                      <a:lnTo>
                        <a:pt x="249388" y="92408"/>
                      </a:lnTo>
                      <a:lnTo>
                        <a:pt x="247886" y="105827"/>
                      </a:lnTo>
                      <a:lnTo>
                        <a:pt x="246027" y="119429"/>
                      </a:lnTo>
                      <a:lnTo>
                        <a:pt x="243948" y="133331"/>
                      </a:lnTo>
                      <a:lnTo>
                        <a:pt x="242006" y="147805"/>
                      </a:lnTo>
                      <a:lnTo>
                        <a:pt x="240402" y="162946"/>
                      </a:lnTo>
                      <a:lnTo>
                        <a:pt x="239172" y="178538"/>
                      </a:lnTo>
                      <a:lnTo>
                        <a:pt x="238272" y="194158"/>
                      </a:lnTo>
                      <a:lnTo>
                        <a:pt x="237632" y="209558"/>
                      </a:lnTo>
                      <a:lnTo>
                        <a:pt x="237186" y="224832"/>
                      </a:lnTo>
                      <a:lnTo>
                        <a:pt x="236878" y="240306"/>
                      </a:lnTo>
                      <a:lnTo>
                        <a:pt x="236669" y="256162"/>
                      </a:lnTo>
                      <a:lnTo>
                        <a:pt x="236527" y="272421"/>
                      </a:lnTo>
                      <a:lnTo>
                        <a:pt x="236430" y="289029"/>
                      </a:lnTo>
                      <a:lnTo>
                        <a:pt x="236366" y="305906"/>
                      </a:lnTo>
                      <a:lnTo>
                        <a:pt x="236323" y="322816"/>
                      </a:lnTo>
                      <a:lnTo>
                        <a:pt x="236294" y="339396"/>
                      </a:lnTo>
                      <a:lnTo>
                        <a:pt x="236274" y="355478"/>
                      </a:lnTo>
                      <a:lnTo>
                        <a:pt x="236261" y="371225"/>
                      </a:lnTo>
                      <a:lnTo>
                        <a:pt x="236253" y="387025"/>
                      </a:lnTo>
                      <a:lnTo>
                        <a:pt x="236247" y="403098"/>
                      </a:lnTo>
                      <a:lnTo>
                        <a:pt x="236243" y="419335"/>
                      </a:lnTo>
                      <a:lnTo>
                        <a:pt x="236240" y="435396"/>
                      </a:lnTo>
                      <a:lnTo>
                        <a:pt x="236243" y="451097"/>
                      </a:lnTo>
                      <a:lnTo>
                        <a:pt x="236415" y="466573"/>
                      </a:lnTo>
                      <a:lnTo>
                        <a:pt x="237062" y="482184"/>
                      </a:lnTo>
                      <a:lnTo>
                        <a:pt x="238311" y="498127"/>
                      </a:lnTo>
                      <a:lnTo>
                        <a:pt x="239963" y="514275"/>
                      </a:lnTo>
                      <a:lnTo>
                        <a:pt x="241610" y="530276"/>
                      </a:lnTo>
                      <a:lnTo>
                        <a:pt x="243018" y="545932"/>
                      </a:lnTo>
                      <a:lnTo>
                        <a:pt x="244283" y="561208"/>
                      </a:lnTo>
                      <a:lnTo>
                        <a:pt x="245739" y="576152"/>
                      </a:lnTo>
                      <a:lnTo>
                        <a:pt x="247579" y="590830"/>
                      </a:lnTo>
                      <a:lnTo>
                        <a:pt x="250155" y="605144"/>
                      </a:lnTo>
                      <a:lnTo>
                        <a:pt x="254028" y="618843"/>
                      </a:lnTo>
                      <a:lnTo>
                        <a:pt x="259372" y="631838"/>
                      </a:lnTo>
                      <a:lnTo>
                        <a:pt x="265726" y="644194"/>
                      </a:lnTo>
                      <a:lnTo>
                        <a:pt x="272215" y="656032"/>
                      </a:lnTo>
                      <a:lnTo>
                        <a:pt x="278313" y="667488"/>
                      </a:lnTo>
                      <a:lnTo>
                        <a:pt x="283862" y="678997"/>
                      </a:lnTo>
                      <a:lnTo>
                        <a:pt x="288888" y="691256"/>
                      </a:lnTo>
                      <a:lnTo>
                        <a:pt x="293487" y="704577"/>
                      </a:lnTo>
                      <a:lnTo>
                        <a:pt x="297762" y="718610"/>
                      </a:lnTo>
                      <a:lnTo>
                        <a:pt x="301801" y="732569"/>
                      </a:lnTo>
                      <a:lnTo>
                        <a:pt x="305668" y="745979"/>
                      </a:lnTo>
                      <a:lnTo>
                        <a:pt x="309264" y="758277"/>
                      </a:lnTo>
                      <a:lnTo>
                        <a:pt x="312682" y="769855"/>
                      </a:lnTo>
                      <a:lnTo>
                        <a:pt x="316225" y="781723"/>
                      </a:lnTo>
                      <a:lnTo>
                        <a:pt x="320463" y="795790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Freeform 36"/>
                <p:cNvSpPr/>
                <p:nvPr/>
              </p:nvSpPr>
              <p:spPr>
                <a:xfrm>
                  <a:off x="6585450" y="3172323"/>
                  <a:ext cx="220303" cy="24975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20303" h="249759">
                      <a:moveTo>
                        <a:pt x="115017" y="28800"/>
                      </a:moveTo>
                      <a:lnTo>
                        <a:pt x="109083" y="20133"/>
                      </a:lnTo>
                      <a:lnTo>
                        <a:pt x="102878" y="13067"/>
                      </a:lnTo>
                      <a:lnTo>
                        <a:pt x="95782" y="6979"/>
                      </a:lnTo>
                      <a:lnTo>
                        <a:pt x="87841" y="2269"/>
                      </a:lnTo>
                      <a:lnTo>
                        <a:pt x="79195" y="0"/>
                      </a:lnTo>
                      <a:lnTo>
                        <a:pt x="70010" y="559"/>
                      </a:lnTo>
                      <a:lnTo>
                        <a:pt x="60756" y="3867"/>
                      </a:lnTo>
                      <a:lnTo>
                        <a:pt x="52162" y="9742"/>
                      </a:lnTo>
                      <a:lnTo>
                        <a:pt x="44571" y="17804"/>
                      </a:lnTo>
                      <a:lnTo>
                        <a:pt x="37817" y="27586"/>
                      </a:lnTo>
                      <a:lnTo>
                        <a:pt x="31432" y="38651"/>
                      </a:lnTo>
                      <a:lnTo>
                        <a:pt x="25102" y="50645"/>
                      </a:lnTo>
                      <a:lnTo>
                        <a:pt x="18846" y="63457"/>
                      </a:lnTo>
                      <a:lnTo>
                        <a:pt x="12939" y="77195"/>
                      </a:lnTo>
                      <a:lnTo>
                        <a:pt x="7529" y="91841"/>
                      </a:lnTo>
                      <a:lnTo>
                        <a:pt x="3100" y="107100"/>
                      </a:lnTo>
                      <a:lnTo>
                        <a:pt x="494" y="122497"/>
                      </a:lnTo>
                      <a:lnTo>
                        <a:pt x="0" y="137744"/>
                      </a:lnTo>
                      <a:lnTo>
                        <a:pt x="1112" y="152745"/>
                      </a:lnTo>
                      <a:lnTo>
                        <a:pt x="2847" y="167504"/>
                      </a:lnTo>
                      <a:lnTo>
                        <a:pt x="4569" y="182058"/>
                      </a:lnTo>
                      <a:lnTo>
                        <a:pt x="6348" y="196289"/>
                      </a:lnTo>
                      <a:lnTo>
                        <a:pt x="8747" y="209933"/>
                      </a:lnTo>
                      <a:lnTo>
                        <a:pt x="12066" y="222868"/>
                      </a:lnTo>
                      <a:lnTo>
                        <a:pt x="16464" y="234335"/>
                      </a:lnTo>
                      <a:lnTo>
                        <a:pt x="22106" y="242915"/>
                      </a:lnTo>
                      <a:lnTo>
                        <a:pt x="28943" y="248075"/>
                      </a:lnTo>
                      <a:lnTo>
                        <a:pt x="36620" y="249758"/>
                      </a:lnTo>
                      <a:lnTo>
                        <a:pt x="44605" y="247937"/>
                      </a:lnTo>
                      <a:lnTo>
                        <a:pt x="52549" y="242971"/>
                      </a:lnTo>
                      <a:lnTo>
                        <a:pt x="59828" y="235454"/>
                      </a:lnTo>
                      <a:lnTo>
                        <a:pt x="65497" y="225999"/>
                      </a:lnTo>
                      <a:lnTo>
                        <a:pt x="69201" y="215134"/>
                      </a:lnTo>
                      <a:lnTo>
                        <a:pt x="71399" y="203270"/>
                      </a:lnTo>
                      <a:lnTo>
                        <a:pt x="73041" y="190709"/>
                      </a:lnTo>
                      <a:lnTo>
                        <a:pt x="74747" y="177670"/>
                      </a:lnTo>
                      <a:lnTo>
                        <a:pt x="76763" y="164305"/>
                      </a:lnTo>
                      <a:lnTo>
                        <a:pt x="79130" y="150719"/>
                      </a:lnTo>
                      <a:lnTo>
                        <a:pt x="81805" y="136988"/>
                      </a:lnTo>
                      <a:lnTo>
                        <a:pt x="84721" y="123326"/>
                      </a:lnTo>
                      <a:lnTo>
                        <a:pt x="87818" y="110072"/>
                      </a:lnTo>
                      <a:lnTo>
                        <a:pt x="91050" y="97445"/>
                      </a:lnTo>
                      <a:lnTo>
                        <a:pt x="94546" y="87817"/>
                      </a:lnTo>
                      <a:lnTo>
                        <a:pt x="97940" y="84399"/>
                      </a:lnTo>
                      <a:lnTo>
                        <a:pt x="100387" y="86630"/>
                      </a:lnTo>
                      <a:lnTo>
                        <a:pt x="101941" y="92891"/>
                      </a:lnTo>
                      <a:lnTo>
                        <a:pt x="102896" y="101833"/>
                      </a:lnTo>
                      <a:lnTo>
                        <a:pt x="103481" y="112527"/>
                      </a:lnTo>
                      <a:lnTo>
                        <a:pt x="103857" y="124355"/>
                      </a:lnTo>
                      <a:lnTo>
                        <a:pt x="104605" y="136594"/>
                      </a:lnTo>
                      <a:lnTo>
                        <a:pt x="106695" y="148374"/>
                      </a:lnTo>
                      <a:lnTo>
                        <a:pt x="110544" y="159272"/>
                      </a:lnTo>
                      <a:lnTo>
                        <a:pt x="115907" y="169409"/>
                      </a:lnTo>
                      <a:lnTo>
                        <a:pt x="122188" y="179221"/>
                      </a:lnTo>
                      <a:lnTo>
                        <a:pt x="128930" y="189013"/>
                      </a:lnTo>
                      <a:lnTo>
                        <a:pt x="135876" y="198916"/>
                      </a:lnTo>
                      <a:lnTo>
                        <a:pt x="142905" y="208958"/>
                      </a:lnTo>
                      <a:lnTo>
                        <a:pt x="149963" y="219106"/>
                      </a:lnTo>
                      <a:lnTo>
                        <a:pt x="157192" y="228515"/>
                      </a:lnTo>
                      <a:lnTo>
                        <a:pt x="164892" y="235623"/>
                      </a:lnTo>
                      <a:lnTo>
                        <a:pt x="173180" y="239767"/>
                      </a:lnTo>
                      <a:lnTo>
                        <a:pt x="181758" y="241221"/>
                      </a:lnTo>
                      <a:lnTo>
                        <a:pt x="190951" y="240794"/>
                      </a:lnTo>
                      <a:lnTo>
                        <a:pt x="202686" y="237323"/>
                      </a:lnTo>
                      <a:lnTo>
                        <a:pt x="220302" y="228842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Freeform 37"/>
                <p:cNvSpPr/>
                <p:nvPr/>
              </p:nvSpPr>
              <p:spPr>
                <a:xfrm>
                  <a:off x="6794172" y="3180554"/>
                  <a:ext cx="186410" cy="24166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86410" h="241669">
                      <a:moveTo>
                        <a:pt x="22108" y="73212"/>
                      </a:moveTo>
                      <a:lnTo>
                        <a:pt x="16375" y="82147"/>
                      </a:lnTo>
                      <a:lnTo>
                        <a:pt x="12090" y="91774"/>
                      </a:lnTo>
                      <a:lnTo>
                        <a:pt x="8894" y="103053"/>
                      </a:lnTo>
                      <a:lnTo>
                        <a:pt x="6878" y="115375"/>
                      </a:lnTo>
                      <a:lnTo>
                        <a:pt x="6478" y="127558"/>
                      </a:lnTo>
                      <a:lnTo>
                        <a:pt x="7780" y="138932"/>
                      </a:lnTo>
                      <a:lnTo>
                        <a:pt x="10257" y="149662"/>
                      </a:lnTo>
                      <a:lnTo>
                        <a:pt x="12985" y="160457"/>
                      </a:lnTo>
                      <a:lnTo>
                        <a:pt x="15404" y="171753"/>
                      </a:lnTo>
                      <a:lnTo>
                        <a:pt x="17328" y="183661"/>
                      </a:lnTo>
                      <a:lnTo>
                        <a:pt x="18767" y="196127"/>
                      </a:lnTo>
                      <a:lnTo>
                        <a:pt x="19793" y="209010"/>
                      </a:lnTo>
                      <a:lnTo>
                        <a:pt x="20092" y="221039"/>
                      </a:lnTo>
                      <a:lnTo>
                        <a:pt x="19101" y="228552"/>
                      </a:lnTo>
                      <a:lnTo>
                        <a:pt x="17284" y="229377"/>
                      </a:lnTo>
                      <a:lnTo>
                        <a:pt x="15605" y="225252"/>
                      </a:lnTo>
                      <a:lnTo>
                        <a:pt x="14000" y="218004"/>
                      </a:lnTo>
                      <a:lnTo>
                        <a:pt x="11814" y="209036"/>
                      </a:lnTo>
                      <a:lnTo>
                        <a:pt x="8708" y="199198"/>
                      </a:lnTo>
                      <a:lnTo>
                        <a:pt x="5159" y="188614"/>
                      </a:lnTo>
                      <a:lnTo>
                        <a:pt x="2229" y="176894"/>
                      </a:lnTo>
                      <a:lnTo>
                        <a:pt x="487" y="163886"/>
                      </a:lnTo>
                      <a:lnTo>
                        <a:pt x="0" y="149702"/>
                      </a:lnTo>
                      <a:lnTo>
                        <a:pt x="595" y="134566"/>
                      </a:lnTo>
                      <a:lnTo>
                        <a:pt x="2037" y="118722"/>
                      </a:lnTo>
                      <a:lnTo>
                        <a:pt x="4109" y="102690"/>
                      </a:lnTo>
                      <a:lnTo>
                        <a:pt x="6629" y="87240"/>
                      </a:lnTo>
                      <a:lnTo>
                        <a:pt x="9467" y="72743"/>
                      </a:lnTo>
                      <a:lnTo>
                        <a:pt x="12693" y="59214"/>
                      </a:lnTo>
                      <a:lnTo>
                        <a:pt x="16542" y="46507"/>
                      </a:lnTo>
                      <a:lnTo>
                        <a:pt x="21107" y="34452"/>
                      </a:lnTo>
                      <a:lnTo>
                        <a:pt x="26648" y="23371"/>
                      </a:lnTo>
                      <a:lnTo>
                        <a:pt x="33658" y="14052"/>
                      </a:lnTo>
                      <a:lnTo>
                        <a:pt x="42264" y="6796"/>
                      </a:lnTo>
                      <a:lnTo>
                        <a:pt x="52127" y="1923"/>
                      </a:lnTo>
                      <a:lnTo>
                        <a:pt x="62659" y="0"/>
                      </a:lnTo>
                      <a:lnTo>
                        <a:pt x="73433" y="1046"/>
                      </a:lnTo>
                      <a:lnTo>
                        <a:pt x="83919" y="4646"/>
                      </a:lnTo>
                      <a:lnTo>
                        <a:pt x="93420" y="10251"/>
                      </a:lnTo>
                      <a:lnTo>
                        <a:pt x="101655" y="17347"/>
                      </a:lnTo>
                      <a:lnTo>
                        <a:pt x="108691" y="25512"/>
                      </a:lnTo>
                      <a:lnTo>
                        <a:pt x="114741" y="34429"/>
                      </a:lnTo>
                      <a:lnTo>
                        <a:pt x="120036" y="43869"/>
                      </a:lnTo>
                      <a:lnTo>
                        <a:pt x="124783" y="53833"/>
                      </a:lnTo>
                      <a:lnTo>
                        <a:pt x="129141" y="64514"/>
                      </a:lnTo>
                      <a:lnTo>
                        <a:pt x="133226" y="75958"/>
                      </a:lnTo>
                      <a:lnTo>
                        <a:pt x="137126" y="87917"/>
                      </a:lnTo>
                      <a:lnTo>
                        <a:pt x="140899" y="99944"/>
                      </a:lnTo>
                      <a:lnTo>
                        <a:pt x="144589" y="111771"/>
                      </a:lnTo>
                      <a:lnTo>
                        <a:pt x="148389" y="123153"/>
                      </a:lnTo>
                      <a:lnTo>
                        <a:pt x="152627" y="133797"/>
                      </a:lnTo>
                      <a:lnTo>
                        <a:pt x="157437" y="143625"/>
                      </a:lnTo>
                      <a:lnTo>
                        <a:pt x="162635" y="152885"/>
                      </a:lnTo>
                      <a:lnTo>
                        <a:pt x="167817" y="162032"/>
                      </a:lnTo>
                      <a:lnTo>
                        <a:pt x="172741" y="171345"/>
                      </a:lnTo>
                      <a:lnTo>
                        <a:pt x="177181" y="181078"/>
                      </a:lnTo>
                      <a:lnTo>
                        <a:pt x="180857" y="191530"/>
                      </a:lnTo>
                      <a:lnTo>
                        <a:pt x="183691" y="202767"/>
                      </a:lnTo>
                      <a:lnTo>
                        <a:pt x="185586" y="213905"/>
                      </a:lnTo>
                      <a:lnTo>
                        <a:pt x="186409" y="224211"/>
                      </a:lnTo>
                      <a:lnTo>
                        <a:pt x="185115" y="233471"/>
                      </a:lnTo>
                      <a:lnTo>
                        <a:pt x="180036" y="241668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Freeform 38"/>
                <p:cNvSpPr/>
                <p:nvPr/>
              </p:nvSpPr>
              <p:spPr>
                <a:xfrm>
                  <a:off x="6995265" y="3161763"/>
                  <a:ext cx="205944" cy="2732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5944" h="273294">
                      <a:moveTo>
                        <a:pt x="0" y="49889"/>
                      </a:moveTo>
                      <a:lnTo>
                        <a:pt x="66" y="64491"/>
                      </a:lnTo>
                      <a:lnTo>
                        <a:pt x="707" y="77762"/>
                      </a:lnTo>
                      <a:lnTo>
                        <a:pt x="2013" y="90967"/>
                      </a:lnTo>
                      <a:lnTo>
                        <a:pt x="4219" y="104482"/>
                      </a:lnTo>
                      <a:lnTo>
                        <a:pt x="7832" y="118639"/>
                      </a:lnTo>
                      <a:lnTo>
                        <a:pt x="12991" y="133542"/>
                      </a:lnTo>
                      <a:lnTo>
                        <a:pt x="19047" y="148960"/>
                      </a:lnTo>
                      <a:lnTo>
                        <a:pt x="24802" y="164458"/>
                      </a:lnTo>
                      <a:lnTo>
                        <a:pt x="29590" y="179769"/>
                      </a:lnTo>
                      <a:lnTo>
                        <a:pt x="33274" y="194811"/>
                      </a:lnTo>
                      <a:lnTo>
                        <a:pt x="35978" y="209598"/>
                      </a:lnTo>
                      <a:lnTo>
                        <a:pt x="37908" y="224169"/>
                      </a:lnTo>
                      <a:lnTo>
                        <a:pt x="39425" y="238413"/>
                      </a:lnTo>
                      <a:lnTo>
                        <a:pt x="41000" y="252064"/>
                      </a:lnTo>
                      <a:lnTo>
                        <a:pt x="42863" y="264920"/>
                      </a:lnTo>
                      <a:lnTo>
                        <a:pt x="44270" y="273293"/>
                      </a:lnTo>
                      <a:lnTo>
                        <a:pt x="44464" y="273176"/>
                      </a:lnTo>
                      <a:lnTo>
                        <a:pt x="44104" y="266887"/>
                      </a:lnTo>
                      <a:lnTo>
                        <a:pt x="43299" y="256684"/>
                      </a:lnTo>
                      <a:lnTo>
                        <a:pt x="41589" y="243964"/>
                      </a:lnTo>
                      <a:lnTo>
                        <a:pt x="38765" y="229603"/>
                      </a:lnTo>
                      <a:lnTo>
                        <a:pt x="35217" y="214166"/>
                      </a:lnTo>
                      <a:lnTo>
                        <a:pt x="31747" y="198018"/>
                      </a:lnTo>
                      <a:lnTo>
                        <a:pt x="28828" y="181405"/>
                      </a:lnTo>
                      <a:lnTo>
                        <a:pt x="26904" y="164648"/>
                      </a:lnTo>
                      <a:lnTo>
                        <a:pt x="26528" y="148161"/>
                      </a:lnTo>
                      <a:lnTo>
                        <a:pt x="27839" y="132144"/>
                      </a:lnTo>
                      <a:lnTo>
                        <a:pt x="30654" y="116777"/>
                      </a:lnTo>
                      <a:lnTo>
                        <a:pt x="34669" y="102296"/>
                      </a:lnTo>
                      <a:lnTo>
                        <a:pt x="39583" y="88739"/>
                      </a:lnTo>
                      <a:lnTo>
                        <a:pt x="44979" y="75989"/>
                      </a:lnTo>
                      <a:lnTo>
                        <a:pt x="50359" y="63879"/>
                      </a:lnTo>
                      <a:lnTo>
                        <a:pt x="55457" y="52250"/>
                      </a:lnTo>
                      <a:lnTo>
                        <a:pt x="60369" y="41133"/>
                      </a:lnTo>
                      <a:lnTo>
                        <a:pt x="65435" y="30733"/>
                      </a:lnTo>
                      <a:lnTo>
                        <a:pt x="70854" y="21119"/>
                      </a:lnTo>
                      <a:lnTo>
                        <a:pt x="76988" y="12696"/>
                      </a:lnTo>
                      <a:lnTo>
                        <a:pt x="84404" y="6249"/>
                      </a:lnTo>
                      <a:lnTo>
                        <a:pt x="93282" y="2033"/>
                      </a:lnTo>
                      <a:lnTo>
                        <a:pt x="103159" y="0"/>
                      </a:lnTo>
                      <a:lnTo>
                        <a:pt x="113168" y="66"/>
                      </a:lnTo>
                      <a:lnTo>
                        <a:pt x="122784" y="1965"/>
                      </a:lnTo>
                      <a:lnTo>
                        <a:pt x="131846" y="5492"/>
                      </a:lnTo>
                      <a:lnTo>
                        <a:pt x="140385" y="10591"/>
                      </a:lnTo>
                      <a:lnTo>
                        <a:pt x="148491" y="17094"/>
                      </a:lnTo>
                      <a:lnTo>
                        <a:pt x="156104" y="24899"/>
                      </a:lnTo>
                      <a:lnTo>
                        <a:pt x="163005" y="34039"/>
                      </a:lnTo>
                      <a:lnTo>
                        <a:pt x="169129" y="44411"/>
                      </a:lnTo>
                      <a:lnTo>
                        <a:pt x="174395" y="55800"/>
                      </a:lnTo>
                      <a:lnTo>
                        <a:pt x="178636" y="67968"/>
                      </a:lnTo>
                      <a:lnTo>
                        <a:pt x="181858" y="80709"/>
                      </a:lnTo>
                      <a:lnTo>
                        <a:pt x="184209" y="93857"/>
                      </a:lnTo>
                      <a:lnTo>
                        <a:pt x="185878" y="107289"/>
                      </a:lnTo>
                      <a:lnTo>
                        <a:pt x="187050" y="120907"/>
                      </a:lnTo>
                      <a:lnTo>
                        <a:pt x="188195" y="134324"/>
                      </a:lnTo>
                      <a:lnTo>
                        <a:pt x="190037" y="146880"/>
                      </a:lnTo>
                      <a:lnTo>
                        <a:pt x="192904" y="158295"/>
                      </a:lnTo>
                      <a:lnTo>
                        <a:pt x="196459" y="168945"/>
                      </a:lnTo>
                      <a:lnTo>
                        <a:pt x="199923" y="179630"/>
                      </a:lnTo>
                      <a:lnTo>
                        <a:pt x="202837" y="190821"/>
                      </a:lnTo>
                      <a:lnTo>
                        <a:pt x="204925" y="202475"/>
                      </a:lnTo>
                      <a:lnTo>
                        <a:pt x="205943" y="214233"/>
                      </a:lnTo>
                      <a:lnTo>
                        <a:pt x="205885" y="225837"/>
                      </a:lnTo>
                      <a:lnTo>
                        <a:pt x="205057" y="236752"/>
                      </a:lnTo>
                      <a:lnTo>
                        <a:pt x="203897" y="247171"/>
                      </a:lnTo>
                      <a:lnTo>
                        <a:pt x="202301" y="258005"/>
                      </a:lnTo>
                      <a:lnTo>
                        <a:pt x="200042" y="270987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Freeform 39"/>
                <p:cNvSpPr/>
                <p:nvPr/>
              </p:nvSpPr>
              <p:spPr>
                <a:xfrm>
                  <a:off x="7216364" y="3159015"/>
                  <a:ext cx="200042" cy="29562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0042" h="295627">
                      <a:moveTo>
                        <a:pt x="0" y="168450"/>
                      </a:moveTo>
                      <a:lnTo>
                        <a:pt x="5868" y="162583"/>
                      </a:lnTo>
                      <a:lnTo>
                        <a:pt x="11432" y="157019"/>
                      </a:lnTo>
                      <a:lnTo>
                        <a:pt x="17235" y="151224"/>
                      </a:lnTo>
                      <a:lnTo>
                        <a:pt x="23488" y="145316"/>
                      </a:lnTo>
                      <a:lnTo>
                        <a:pt x="30468" y="139634"/>
                      </a:lnTo>
                      <a:lnTo>
                        <a:pt x="38252" y="134359"/>
                      </a:lnTo>
                      <a:lnTo>
                        <a:pt x="46928" y="129509"/>
                      </a:lnTo>
                      <a:lnTo>
                        <a:pt x="56654" y="125024"/>
                      </a:lnTo>
                      <a:lnTo>
                        <a:pt x="67412" y="120817"/>
                      </a:lnTo>
                      <a:lnTo>
                        <a:pt x="78720" y="116653"/>
                      </a:lnTo>
                      <a:lnTo>
                        <a:pt x="89769" y="112164"/>
                      </a:lnTo>
                      <a:lnTo>
                        <a:pt x="100126" y="107176"/>
                      </a:lnTo>
                      <a:lnTo>
                        <a:pt x="109875" y="101688"/>
                      </a:lnTo>
                      <a:lnTo>
                        <a:pt x="119415" y="95779"/>
                      </a:lnTo>
                      <a:lnTo>
                        <a:pt x="129011" y="89539"/>
                      </a:lnTo>
                      <a:lnTo>
                        <a:pt x="138440" y="82892"/>
                      </a:lnTo>
                      <a:lnTo>
                        <a:pt x="147099" y="75598"/>
                      </a:lnTo>
                      <a:lnTo>
                        <a:pt x="154695" y="67581"/>
                      </a:lnTo>
                      <a:lnTo>
                        <a:pt x="160932" y="58908"/>
                      </a:lnTo>
                      <a:lnTo>
                        <a:pt x="165366" y="49709"/>
                      </a:lnTo>
                      <a:lnTo>
                        <a:pt x="167925" y="40121"/>
                      </a:lnTo>
                      <a:lnTo>
                        <a:pt x="168524" y="30582"/>
                      </a:lnTo>
                      <a:lnTo>
                        <a:pt x="166889" y="21790"/>
                      </a:lnTo>
                      <a:lnTo>
                        <a:pt x="163087" y="14076"/>
                      </a:lnTo>
                      <a:lnTo>
                        <a:pt x="157453" y="7746"/>
                      </a:lnTo>
                      <a:lnTo>
                        <a:pt x="150390" y="3244"/>
                      </a:lnTo>
                      <a:lnTo>
                        <a:pt x="142271" y="634"/>
                      </a:lnTo>
                      <a:lnTo>
                        <a:pt x="133228" y="0"/>
                      </a:lnTo>
                      <a:lnTo>
                        <a:pt x="123183" y="1611"/>
                      </a:lnTo>
                      <a:lnTo>
                        <a:pt x="112176" y="5396"/>
                      </a:lnTo>
                      <a:lnTo>
                        <a:pt x="100683" y="11020"/>
                      </a:lnTo>
                      <a:lnTo>
                        <a:pt x="89503" y="18074"/>
                      </a:lnTo>
                      <a:lnTo>
                        <a:pt x="79062" y="26185"/>
                      </a:lnTo>
                      <a:lnTo>
                        <a:pt x="69595" y="35051"/>
                      </a:lnTo>
                      <a:lnTo>
                        <a:pt x="61308" y="44446"/>
                      </a:lnTo>
                      <a:lnTo>
                        <a:pt x="54181" y="54212"/>
                      </a:lnTo>
                      <a:lnTo>
                        <a:pt x="48038" y="64395"/>
                      </a:lnTo>
                      <a:lnTo>
                        <a:pt x="42662" y="75224"/>
                      </a:lnTo>
                      <a:lnTo>
                        <a:pt x="37853" y="86768"/>
                      </a:lnTo>
                      <a:lnTo>
                        <a:pt x="33451" y="98793"/>
                      </a:lnTo>
                      <a:lnTo>
                        <a:pt x="29333" y="110865"/>
                      </a:lnTo>
                      <a:lnTo>
                        <a:pt x="25429" y="122726"/>
                      </a:lnTo>
                      <a:lnTo>
                        <a:pt x="22332" y="134301"/>
                      </a:lnTo>
                      <a:lnTo>
                        <a:pt x="21229" y="145606"/>
                      </a:lnTo>
                      <a:lnTo>
                        <a:pt x="22593" y="156696"/>
                      </a:lnTo>
                      <a:lnTo>
                        <a:pt x="25783" y="167788"/>
                      </a:lnTo>
                      <a:lnTo>
                        <a:pt x="29458" y="179236"/>
                      </a:lnTo>
                      <a:lnTo>
                        <a:pt x="32779" y="191198"/>
                      </a:lnTo>
                      <a:lnTo>
                        <a:pt x="35614" y="203505"/>
                      </a:lnTo>
                      <a:lnTo>
                        <a:pt x="38266" y="215767"/>
                      </a:lnTo>
                      <a:lnTo>
                        <a:pt x="40972" y="227751"/>
                      </a:lnTo>
                      <a:lnTo>
                        <a:pt x="43991" y="239238"/>
                      </a:lnTo>
                      <a:lnTo>
                        <a:pt x="47644" y="249951"/>
                      </a:lnTo>
                      <a:lnTo>
                        <a:pt x="52043" y="259817"/>
                      </a:lnTo>
                      <a:lnTo>
                        <a:pt x="57290" y="268764"/>
                      </a:lnTo>
                      <a:lnTo>
                        <a:pt x="63562" y="276634"/>
                      </a:lnTo>
                      <a:lnTo>
                        <a:pt x="70857" y="283441"/>
                      </a:lnTo>
                      <a:lnTo>
                        <a:pt x="79026" y="289013"/>
                      </a:lnTo>
                      <a:lnTo>
                        <a:pt x="87880" y="292933"/>
                      </a:lnTo>
                      <a:lnTo>
                        <a:pt x="97234" y="295122"/>
                      </a:lnTo>
                      <a:lnTo>
                        <a:pt x="106787" y="295626"/>
                      </a:lnTo>
                      <a:lnTo>
                        <a:pt x="116120" y="294451"/>
                      </a:lnTo>
                      <a:lnTo>
                        <a:pt x="125022" y="291774"/>
                      </a:lnTo>
                      <a:lnTo>
                        <a:pt x="133475" y="287876"/>
                      </a:lnTo>
                      <a:lnTo>
                        <a:pt x="141538" y="283051"/>
                      </a:lnTo>
                      <a:lnTo>
                        <a:pt x="149298" y="277551"/>
                      </a:lnTo>
                      <a:lnTo>
                        <a:pt x="156833" y="271574"/>
                      </a:lnTo>
                      <a:lnTo>
                        <a:pt x="164206" y="265262"/>
                      </a:lnTo>
                      <a:lnTo>
                        <a:pt x="171457" y="258725"/>
                      </a:lnTo>
                      <a:lnTo>
                        <a:pt x="178319" y="252149"/>
                      </a:lnTo>
                      <a:lnTo>
                        <a:pt x="184897" y="245050"/>
                      </a:lnTo>
                      <a:lnTo>
                        <a:pt x="191770" y="235687"/>
                      </a:lnTo>
                      <a:lnTo>
                        <a:pt x="200041" y="221093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Freeform 40"/>
                <p:cNvSpPr/>
                <p:nvPr/>
              </p:nvSpPr>
              <p:spPr>
                <a:xfrm>
                  <a:off x="7437462" y="3106367"/>
                  <a:ext cx="305327" cy="3314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5327" h="331494">
                      <a:moveTo>
                        <a:pt x="0" y="189513"/>
                      </a:moveTo>
                      <a:lnTo>
                        <a:pt x="201" y="201114"/>
                      </a:lnTo>
                      <a:lnTo>
                        <a:pt x="2121" y="210963"/>
                      </a:lnTo>
                      <a:lnTo>
                        <a:pt x="5998" y="219977"/>
                      </a:lnTo>
                      <a:lnTo>
                        <a:pt x="11058" y="228765"/>
                      </a:lnTo>
                      <a:lnTo>
                        <a:pt x="16062" y="238088"/>
                      </a:lnTo>
                      <a:lnTo>
                        <a:pt x="20307" y="248318"/>
                      </a:lnTo>
                      <a:lnTo>
                        <a:pt x="23774" y="259473"/>
                      </a:lnTo>
                      <a:lnTo>
                        <a:pt x="26854" y="271417"/>
                      </a:lnTo>
                      <a:lnTo>
                        <a:pt x="29846" y="283969"/>
                      </a:lnTo>
                      <a:lnTo>
                        <a:pt x="32888" y="296804"/>
                      </a:lnTo>
                      <a:lnTo>
                        <a:pt x="36024" y="309486"/>
                      </a:lnTo>
                      <a:lnTo>
                        <a:pt x="39258" y="321698"/>
                      </a:lnTo>
                      <a:lnTo>
                        <a:pt x="42741" y="330251"/>
                      </a:lnTo>
                      <a:lnTo>
                        <a:pt x="45948" y="331493"/>
                      </a:lnTo>
                      <a:lnTo>
                        <a:pt x="47735" y="327085"/>
                      </a:lnTo>
                      <a:lnTo>
                        <a:pt x="48024" y="319086"/>
                      </a:lnTo>
                      <a:lnTo>
                        <a:pt x="46976" y="308865"/>
                      </a:lnTo>
                      <a:lnTo>
                        <a:pt x="44614" y="297264"/>
                      </a:lnTo>
                      <a:lnTo>
                        <a:pt x="41079" y="284797"/>
                      </a:lnTo>
                      <a:lnTo>
                        <a:pt x="37081" y="271779"/>
                      </a:lnTo>
                      <a:lnTo>
                        <a:pt x="33770" y="258408"/>
                      </a:lnTo>
                      <a:lnTo>
                        <a:pt x="31728" y="244808"/>
                      </a:lnTo>
                      <a:lnTo>
                        <a:pt x="30851" y="231058"/>
                      </a:lnTo>
                      <a:lnTo>
                        <a:pt x="30643" y="217211"/>
                      </a:lnTo>
                      <a:lnTo>
                        <a:pt x="30733" y="203305"/>
                      </a:lnTo>
                      <a:lnTo>
                        <a:pt x="31249" y="189524"/>
                      </a:lnTo>
                      <a:lnTo>
                        <a:pt x="32718" y="176190"/>
                      </a:lnTo>
                      <a:lnTo>
                        <a:pt x="35369" y="163442"/>
                      </a:lnTo>
                      <a:lnTo>
                        <a:pt x="39130" y="151254"/>
                      </a:lnTo>
                      <a:lnTo>
                        <a:pt x="43805" y="139529"/>
                      </a:lnTo>
                      <a:lnTo>
                        <a:pt x="49178" y="128163"/>
                      </a:lnTo>
                      <a:lnTo>
                        <a:pt x="55228" y="117223"/>
                      </a:lnTo>
                      <a:lnTo>
                        <a:pt x="62113" y="106943"/>
                      </a:lnTo>
                      <a:lnTo>
                        <a:pt x="69858" y="97395"/>
                      </a:lnTo>
                      <a:lnTo>
                        <a:pt x="78515" y="88508"/>
                      </a:lnTo>
                      <a:lnTo>
                        <a:pt x="88237" y="80152"/>
                      </a:lnTo>
                      <a:lnTo>
                        <a:pt x="99007" y="72201"/>
                      </a:lnTo>
                      <a:lnTo>
                        <a:pt x="110834" y="64708"/>
                      </a:lnTo>
                      <a:lnTo>
                        <a:pt x="123829" y="57895"/>
                      </a:lnTo>
                      <a:lnTo>
                        <a:pt x="137943" y="51829"/>
                      </a:lnTo>
                      <a:lnTo>
                        <a:pt x="152996" y="46432"/>
                      </a:lnTo>
                      <a:lnTo>
                        <a:pt x="168779" y="41573"/>
                      </a:lnTo>
                      <a:lnTo>
                        <a:pt x="185094" y="37118"/>
                      </a:lnTo>
                      <a:lnTo>
                        <a:pt x="201625" y="32956"/>
                      </a:lnTo>
                      <a:lnTo>
                        <a:pt x="217949" y="29001"/>
                      </a:lnTo>
                      <a:lnTo>
                        <a:pt x="233840" y="25188"/>
                      </a:lnTo>
                      <a:lnTo>
                        <a:pt x="248862" y="21433"/>
                      </a:lnTo>
                      <a:lnTo>
                        <a:pt x="263855" y="17146"/>
                      </a:lnTo>
                      <a:lnTo>
                        <a:pt x="281253" y="10832"/>
                      </a:lnTo>
                      <a:lnTo>
                        <a:pt x="305326" y="0"/>
                      </a:lnTo>
                    </a:path>
                  </a:pathLst>
                </a:custGeom>
                <a:ln w="38100" cap="flat" cmpd="sng" algn="ctr">
                  <a:solidFill>
                    <a:srgbClr val="80FF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416527" y="276551"/>
            <a:ext cx="1341733" cy="523615"/>
            <a:chOff x="416527" y="276551"/>
            <a:chExt cx="1341733" cy="523615"/>
          </a:xfrm>
        </p:grpSpPr>
        <p:sp>
          <p:nvSpPr>
            <p:cNvPr id="2" name="Freeform 1"/>
            <p:cNvSpPr/>
            <p:nvPr/>
          </p:nvSpPr>
          <p:spPr>
            <a:xfrm>
              <a:off x="416527" y="276551"/>
              <a:ext cx="194126" cy="502558"/>
            </a:xfrm>
            <a:custGeom>
              <a:avLst/>
              <a:gdLst/>
              <a:ahLst/>
              <a:cxnLst/>
              <a:rect l="0" t="0" r="0" b="0"/>
              <a:pathLst>
                <a:path w="194126" h="502558">
                  <a:moveTo>
                    <a:pt x="4612" y="502557"/>
                  </a:moveTo>
                  <a:lnTo>
                    <a:pt x="1813" y="493756"/>
                  </a:lnTo>
                  <a:lnTo>
                    <a:pt x="311" y="485409"/>
                  </a:lnTo>
                  <a:lnTo>
                    <a:pt x="0" y="476706"/>
                  </a:lnTo>
                  <a:lnTo>
                    <a:pt x="506" y="467412"/>
                  </a:lnTo>
                  <a:lnTo>
                    <a:pt x="1326" y="457269"/>
                  </a:lnTo>
                  <a:lnTo>
                    <a:pt x="2141" y="446219"/>
                  </a:lnTo>
                  <a:lnTo>
                    <a:pt x="2825" y="434207"/>
                  </a:lnTo>
                  <a:lnTo>
                    <a:pt x="3352" y="421088"/>
                  </a:lnTo>
                  <a:lnTo>
                    <a:pt x="3742" y="406892"/>
                  </a:lnTo>
                  <a:lnTo>
                    <a:pt x="4190" y="391784"/>
                  </a:lnTo>
                  <a:lnTo>
                    <a:pt x="5030" y="375966"/>
                  </a:lnTo>
                  <a:lnTo>
                    <a:pt x="6411" y="359622"/>
                  </a:lnTo>
                  <a:lnTo>
                    <a:pt x="8153" y="342902"/>
                  </a:lnTo>
                  <a:lnTo>
                    <a:pt x="9863" y="325918"/>
                  </a:lnTo>
                  <a:lnTo>
                    <a:pt x="11307" y="308753"/>
                  </a:lnTo>
                  <a:lnTo>
                    <a:pt x="12427" y="291463"/>
                  </a:lnTo>
                  <a:lnTo>
                    <a:pt x="13254" y="274089"/>
                  </a:lnTo>
                  <a:lnTo>
                    <a:pt x="13849" y="256667"/>
                  </a:lnTo>
                  <a:lnTo>
                    <a:pt x="14435" y="239543"/>
                  </a:lnTo>
                  <a:lnTo>
                    <a:pt x="15368" y="223344"/>
                  </a:lnTo>
                  <a:lnTo>
                    <a:pt x="16812" y="208329"/>
                  </a:lnTo>
                  <a:lnTo>
                    <a:pt x="18597" y="194110"/>
                  </a:lnTo>
                  <a:lnTo>
                    <a:pt x="20334" y="179874"/>
                  </a:lnTo>
                  <a:lnTo>
                    <a:pt x="21802" y="165143"/>
                  </a:lnTo>
                  <a:lnTo>
                    <a:pt x="23108" y="149788"/>
                  </a:lnTo>
                  <a:lnTo>
                    <a:pt x="24591" y="133861"/>
                  </a:lnTo>
                  <a:lnTo>
                    <a:pt x="26436" y="117477"/>
                  </a:lnTo>
                  <a:lnTo>
                    <a:pt x="28506" y="100914"/>
                  </a:lnTo>
                  <a:lnTo>
                    <a:pt x="30441" y="84576"/>
                  </a:lnTo>
                  <a:lnTo>
                    <a:pt x="32041" y="68665"/>
                  </a:lnTo>
                  <a:lnTo>
                    <a:pt x="33267" y="53203"/>
                  </a:lnTo>
                  <a:lnTo>
                    <a:pt x="34165" y="38127"/>
                  </a:lnTo>
                  <a:lnTo>
                    <a:pt x="34816" y="23384"/>
                  </a:lnTo>
                  <a:lnTo>
                    <a:pt x="35738" y="10013"/>
                  </a:lnTo>
                  <a:lnTo>
                    <a:pt x="37806" y="1505"/>
                  </a:lnTo>
                  <a:lnTo>
                    <a:pt x="40892" y="0"/>
                  </a:lnTo>
                  <a:lnTo>
                    <a:pt x="44199" y="3714"/>
                  </a:lnTo>
                  <a:lnTo>
                    <a:pt x="47511" y="11059"/>
                  </a:lnTo>
                  <a:lnTo>
                    <a:pt x="50831" y="21176"/>
                  </a:lnTo>
                  <a:lnTo>
                    <a:pt x="54179" y="33424"/>
                  </a:lnTo>
                  <a:lnTo>
                    <a:pt x="57563" y="47260"/>
                  </a:lnTo>
                  <a:lnTo>
                    <a:pt x="60979" y="62243"/>
                  </a:lnTo>
                  <a:lnTo>
                    <a:pt x="64422" y="78028"/>
                  </a:lnTo>
                  <a:lnTo>
                    <a:pt x="67884" y="94038"/>
                  </a:lnTo>
                  <a:lnTo>
                    <a:pt x="71361" y="109484"/>
                  </a:lnTo>
                  <a:lnTo>
                    <a:pt x="74848" y="123983"/>
                  </a:lnTo>
                  <a:lnTo>
                    <a:pt x="78343" y="137515"/>
                  </a:lnTo>
                  <a:lnTo>
                    <a:pt x="81842" y="150226"/>
                  </a:lnTo>
                  <a:lnTo>
                    <a:pt x="85349" y="162307"/>
                  </a:lnTo>
                  <a:lnTo>
                    <a:pt x="89027" y="174254"/>
                  </a:lnTo>
                  <a:lnTo>
                    <a:pt x="93182" y="186816"/>
                  </a:lnTo>
                  <a:lnTo>
                    <a:pt x="97938" y="200358"/>
                  </a:lnTo>
                  <a:lnTo>
                    <a:pt x="103099" y="215050"/>
                  </a:lnTo>
                  <a:lnTo>
                    <a:pt x="108256" y="231050"/>
                  </a:lnTo>
                  <a:lnTo>
                    <a:pt x="113172" y="248293"/>
                  </a:lnTo>
                  <a:lnTo>
                    <a:pt x="117947" y="266414"/>
                  </a:lnTo>
                  <a:lnTo>
                    <a:pt x="122912" y="284869"/>
                  </a:lnTo>
                  <a:lnTo>
                    <a:pt x="128253" y="303310"/>
                  </a:lnTo>
                  <a:lnTo>
                    <a:pt x="133992" y="321436"/>
                  </a:lnTo>
                  <a:lnTo>
                    <a:pt x="140078" y="338913"/>
                  </a:lnTo>
                  <a:lnTo>
                    <a:pt x="146430" y="355626"/>
                  </a:lnTo>
                  <a:lnTo>
                    <a:pt x="152815" y="371476"/>
                  </a:lnTo>
                  <a:lnTo>
                    <a:pt x="158868" y="386289"/>
                  </a:lnTo>
                  <a:lnTo>
                    <a:pt x="164417" y="400058"/>
                  </a:lnTo>
                  <a:lnTo>
                    <a:pt x="169509" y="412483"/>
                  </a:lnTo>
                  <a:lnTo>
                    <a:pt x="174918" y="424104"/>
                  </a:lnTo>
                  <a:lnTo>
                    <a:pt x="182237" y="435942"/>
                  </a:lnTo>
                  <a:lnTo>
                    <a:pt x="194125" y="449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1139" y="627097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4612"/>
                  </a:moveTo>
                  <a:lnTo>
                    <a:pt x="149060" y="1813"/>
                  </a:lnTo>
                  <a:lnTo>
                    <a:pt x="140073" y="311"/>
                  </a:lnTo>
                  <a:lnTo>
                    <a:pt x="130077" y="0"/>
                  </a:lnTo>
                  <a:lnTo>
                    <a:pt x="119097" y="506"/>
                  </a:lnTo>
                  <a:lnTo>
                    <a:pt x="107285" y="1326"/>
                  </a:lnTo>
                  <a:lnTo>
                    <a:pt x="94831" y="2146"/>
                  </a:lnTo>
                  <a:lnTo>
                    <a:pt x="82067" y="3003"/>
                  </a:lnTo>
                  <a:lnTo>
                    <a:pt x="69434" y="4177"/>
                  </a:lnTo>
                  <a:lnTo>
                    <a:pt x="57174" y="5812"/>
                  </a:lnTo>
                  <a:lnTo>
                    <a:pt x="45589" y="7749"/>
                  </a:lnTo>
                  <a:lnTo>
                    <a:pt x="33889" y="9797"/>
                  </a:lnTo>
                  <a:lnTo>
                    <a:pt x="19933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1810" y="281321"/>
              <a:ext cx="138885" cy="464812"/>
            </a:xfrm>
            <a:custGeom>
              <a:avLst/>
              <a:gdLst/>
              <a:ahLst/>
              <a:cxnLst/>
              <a:rect l="0" t="0" r="0" b="0"/>
              <a:pathLst>
                <a:path w="138885" h="464812">
                  <a:moveTo>
                    <a:pt x="96770" y="392502"/>
                  </a:moveTo>
                  <a:lnTo>
                    <a:pt x="96636" y="380901"/>
                  </a:lnTo>
                  <a:lnTo>
                    <a:pt x="95355" y="371053"/>
                  </a:lnTo>
                  <a:lnTo>
                    <a:pt x="92758" y="362052"/>
                  </a:lnTo>
                  <a:lnTo>
                    <a:pt x="88865" y="353783"/>
                  </a:lnTo>
                  <a:lnTo>
                    <a:pt x="83584" y="346404"/>
                  </a:lnTo>
                  <a:lnTo>
                    <a:pt x="76998" y="339948"/>
                  </a:lnTo>
                  <a:lnTo>
                    <a:pt x="69325" y="334788"/>
                  </a:lnTo>
                  <a:lnTo>
                    <a:pt x="60814" y="331678"/>
                  </a:lnTo>
                  <a:lnTo>
                    <a:pt x="51697" y="330854"/>
                  </a:lnTo>
                  <a:lnTo>
                    <a:pt x="42476" y="332251"/>
                  </a:lnTo>
                  <a:lnTo>
                    <a:pt x="33900" y="335772"/>
                  </a:lnTo>
                  <a:lnTo>
                    <a:pt x="26321" y="341139"/>
                  </a:lnTo>
                  <a:lnTo>
                    <a:pt x="19743" y="347978"/>
                  </a:lnTo>
                  <a:lnTo>
                    <a:pt x="14009" y="355922"/>
                  </a:lnTo>
                  <a:lnTo>
                    <a:pt x="8936" y="364671"/>
                  </a:lnTo>
                  <a:lnTo>
                    <a:pt x="4680" y="374152"/>
                  </a:lnTo>
                  <a:lnTo>
                    <a:pt x="1718" y="384500"/>
                  </a:lnTo>
                  <a:lnTo>
                    <a:pt x="204" y="395718"/>
                  </a:lnTo>
                  <a:lnTo>
                    <a:pt x="0" y="407522"/>
                  </a:lnTo>
                  <a:lnTo>
                    <a:pt x="851" y="419446"/>
                  </a:lnTo>
                  <a:lnTo>
                    <a:pt x="2510" y="431194"/>
                  </a:lnTo>
                  <a:lnTo>
                    <a:pt x="5251" y="442183"/>
                  </a:lnTo>
                  <a:lnTo>
                    <a:pt x="9825" y="451499"/>
                  </a:lnTo>
                  <a:lnTo>
                    <a:pt x="16483" y="458777"/>
                  </a:lnTo>
                  <a:lnTo>
                    <a:pt x="24547" y="463509"/>
                  </a:lnTo>
                  <a:lnTo>
                    <a:pt x="32729" y="464811"/>
                  </a:lnTo>
                  <a:lnTo>
                    <a:pt x="40264" y="462539"/>
                  </a:lnTo>
                  <a:lnTo>
                    <a:pt x="46930" y="457303"/>
                  </a:lnTo>
                  <a:lnTo>
                    <a:pt x="52781" y="450061"/>
                  </a:lnTo>
                  <a:lnTo>
                    <a:pt x="57970" y="441571"/>
                  </a:lnTo>
                  <a:lnTo>
                    <a:pt x="62658" y="432319"/>
                  </a:lnTo>
                  <a:lnTo>
                    <a:pt x="66981" y="422599"/>
                  </a:lnTo>
                  <a:lnTo>
                    <a:pt x="71048" y="412583"/>
                  </a:lnTo>
                  <a:lnTo>
                    <a:pt x="74936" y="402216"/>
                  </a:lnTo>
                  <a:lnTo>
                    <a:pt x="78701" y="391257"/>
                  </a:lnTo>
                  <a:lnTo>
                    <a:pt x="82378" y="379613"/>
                  </a:lnTo>
                  <a:lnTo>
                    <a:pt x="85830" y="367180"/>
                  </a:lnTo>
                  <a:lnTo>
                    <a:pt x="88769" y="353768"/>
                  </a:lnTo>
                  <a:lnTo>
                    <a:pt x="91082" y="339371"/>
                  </a:lnTo>
                  <a:lnTo>
                    <a:pt x="92973" y="324126"/>
                  </a:lnTo>
                  <a:lnTo>
                    <a:pt x="94858" y="308215"/>
                  </a:lnTo>
                  <a:lnTo>
                    <a:pt x="96971" y="291817"/>
                  </a:lnTo>
                  <a:lnTo>
                    <a:pt x="99052" y="275401"/>
                  </a:lnTo>
                  <a:lnTo>
                    <a:pt x="100464" y="259686"/>
                  </a:lnTo>
                  <a:lnTo>
                    <a:pt x="100898" y="244994"/>
                  </a:lnTo>
                  <a:lnTo>
                    <a:pt x="100527" y="230824"/>
                  </a:lnTo>
                  <a:lnTo>
                    <a:pt x="99815" y="216090"/>
                  </a:lnTo>
                  <a:lnTo>
                    <a:pt x="99071" y="200210"/>
                  </a:lnTo>
                  <a:lnTo>
                    <a:pt x="98268" y="183269"/>
                  </a:lnTo>
                  <a:lnTo>
                    <a:pt x="97129" y="165739"/>
                  </a:lnTo>
                  <a:lnTo>
                    <a:pt x="95519" y="147983"/>
                  </a:lnTo>
                  <a:lnTo>
                    <a:pt x="93609" y="130347"/>
                  </a:lnTo>
                  <a:lnTo>
                    <a:pt x="91780" y="113214"/>
                  </a:lnTo>
                  <a:lnTo>
                    <a:pt x="90248" y="96734"/>
                  </a:lnTo>
                  <a:lnTo>
                    <a:pt x="88898" y="80873"/>
                  </a:lnTo>
                  <a:lnTo>
                    <a:pt x="87384" y="65522"/>
                  </a:lnTo>
                  <a:lnTo>
                    <a:pt x="85509" y="50569"/>
                  </a:lnTo>
                  <a:lnTo>
                    <a:pt x="83079" y="36237"/>
                  </a:lnTo>
                  <a:lnTo>
                    <a:pt x="79837" y="23058"/>
                  </a:lnTo>
                  <a:lnTo>
                    <a:pt x="75724" y="11282"/>
                  </a:lnTo>
                  <a:lnTo>
                    <a:pt x="70832" y="2718"/>
                  </a:lnTo>
                  <a:lnTo>
                    <a:pt x="65964" y="0"/>
                  </a:lnTo>
                  <a:lnTo>
                    <a:pt x="62236" y="2786"/>
                  </a:lnTo>
                  <a:lnTo>
                    <a:pt x="59675" y="9520"/>
                  </a:lnTo>
                  <a:lnTo>
                    <a:pt x="57972" y="18849"/>
                  </a:lnTo>
                  <a:lnTo>
                    <a:pt x="56849" y="30006"/>
                  </a:lnTo>
                  <a:lnTo>
                    <a:pt x="56109" y="42704"/>
                  </a:lnTo>
                  <a:lnTo>
                    <a:pt x="55624" y="56684"/>
                  </a:lnTo>
                  <a:lnTo>
                    <a:pt x="55473" y="71346"/>
                  </a:lnTo>
                  <a:lnTo>
                    <a:pt x="55907" y="85819"/>
                  </a:lnTo>
                  <a:lnTo>
                    <a:pt x="57018" y="99642"/>
                  </a:lnTo>
                  <a:lnTo>
                    <a:pt x="58749" y="113045"/>
                  </a:lnTo>
                  <a:lnTo>
                    <a:pt x="60982" y="126727"/>
                  </a:lnTo>
                  <a:lnTo>
                    <a:pt x="63597" y="141080"/>
                  </a:lnTo>
                  <a:lnTo>
                    <a:pt x="66487" y="156010"/>
                  </a:lnTo>
                  <a:lnTo>
                    <a:pt x="69573" y="171119"/>
                  </a:lnTo>
                  <a:lnTo>
                    <a:pt x="72794" y="186145"/>
                  </a:lnTo>
                  <a:lnTo>
                    <a:pt x="76109" y="201152"/>
                  </a:lnTo>
                  <a:lnTo>
                    <a:pt x="79488" y="216440"/>
                  </a:lnTo>
                  <a:lnTo>
                    <a:pt x="82910" y="232159"/>
                  </a:lnTo>
                  <a:lnTo>
                    <a:pt x="86360" y="247985"/>
                  </a:lnTo>
                  <a:lnTo>
                    <a:pt x="89830" y="263237"/>
                  </a:lnTo>
                  <a:lnTo>
                    <a:pt x="93313" y="277577"/>
                  </a:lnTo>
                  <a:lnTo>
                    <a:pt x="96805" y="291155"/>
                  </a:lnTo>
                  <a:lnTo>
                    <a:pt x="100303" y="304420"/>
                  </a:lnTo>
                  <a:lnTo>
                    <a:pt x="103805" y="317675"/>
                  </a:lnTo>
                  <a:lnTo>
                    <a:pt x="107309" y="330883"/>
                  </a:lnTo>
                  <a:lnTo>
                    <a:pt x="110815" y="343765"/>
                  </a:lnTo>
                  <a:lnTo>
                    <a:pt x="114322" y="356172"/>
                  </a:lnTo>
                  <a:lnTo>
                    <a:pt x="117871" y="368043"/>
                  </a:lnTo>
                  <a:lnTo>
                    <a:pt x="121996" y="380704"/>
                  </a:lnTo>
                  <a:lnTo>
                    <a:pt x="128178" y="397501"/>
                  </a:lnTo>
                  <a:lnTo>
                    <a:pt x="138884" y="4240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21222" y="568538"/>
              <a:ext cx="157929" cy="163005"/>
            </a:xfrm>
            <a:custGeom>
              <a:avLst/>
              <a:gdLst/>
              <a:ahLst/>
              <a:cxnLst/>
              <a:rect l="0" t="0" r="0" b="0"/>
              <a:pathLst>
                <a:path w="157929" h="163005">
                  <a:moveTo>
                    <a:pt x="0" y="31586"/>
                  </a:moveTo>
                  <a:lnTo>
                    <a:pt x="2934" y="40454"/>
                  </a:lnTo>
                  <a:lnTo>
                    <a:pt x="5716" y="49441"/>
                  </a:lnTo>
                  <a:lnTo>
                    <a:pt x="8621" y="59432"/>
                  </a:lnTo>
                  <a:lnTo>
                    <a:pt x="11834" y="70240"/>
                  </a:lnTo>
                  <a:lnTo>
                    <a:pt x="15647" y="81403"/>
                  </a:lnTo>
                  <a:lnTo>
                    <a:pt x="20164" y="92603"/>
                  </a:lnTo>
                  <a:lnTo>
                    <a:pt x="25328" y="103543"/>
                  </a:lnTo>
                  <a:lnTo>
                    <a:pt x="31015" y="113879"/>
                  </a:lnTo>
                  <a:lnTo>
                    <a:pt x="37100" y="123491"/>
                  </a:lnTo>
                  <a:lnTo>
                    <a:pt x="43473" y="132436"/>
                  </a:lnTo>
                  <a:lnTo>
                    <a:pt x="50050" y="140837"/>
                  </a:lnTo>
                  <a:lnTo>
                    <a:pt x="56769" y="148808"/>
                  </a:lnTo>
                  <a:lnTo>
                    <a:pt x="63585" y="155806"/>
                  </a:lnTo>
                  <a:lnTo>
                    <a:pt x="70468" y="160691"/>
                  </a:lnTo>
                  <a:lnTo>
                    <a:pt x="77390" y="163004"/>
                  </a:lnTo>
                  <a:lnTo>
                    <a:pt x="84175" y="162759"/>
                  </a:lnTo>
                  <a:lnTo>
                    <a:pt x="90504" y="160086"/>
                  </a:lnTo>
                  <a:lnTo>
                    <a:pt x="96243" y="155323"/>
                  </a:lnTo>
                  <a:lnTo>
                    <a:pt x="101418" y="148907"/>
                  </a:lnTo>
                  <a:lnTo>
                    <a:pt x="106128" y="141254"/>
                  </a:lnTo>
                  <a:lnTo>
                    <a:pt x="110483" y="132710"/>
                  </a:lnTo>
                  <a:lnTo>
                    <a:pt x="114578" y="123536"/>
                  </a:lnTo>
                  <a:lnTo>
                    <a:pt x="118489" y="113928"/>
                  </a:lnTo>
                  <a:lnTo>
                    <a:pt x="122271" y="104020"/>
                  </a:lnTo>
                  <a:lnTo>
                    <a:pt x="125965" y="93910"/>
                  </a:lnTo>
                  <a:lnTo>
                    <a:pt x="129599" y="83662"/>
                  </a:lnTo>
                  <a:lnTo>
                    <a:pt x="133192" y="73321"/>
                  </a:lnTo>
                  <a:lnTo>
                    <a:pt x="136758" y="62918"/>
                  </a:lnTo>
                  <a:lnTo>
                    <a:pt x="140305" y="52474"/>
                  </a:lnTo>
                  <a:lnTo>
                    <a:pt x="143835" y="42015"/>
                  </a:lnTo>
                  <a:lnTo>
                    <a:pt x="147200" y="32006"/>
                  </a:lnTo>
                  <a:lnTo>
                    <a:pt x="150438" y="22361"/>
                  </a:lnTo>
                  <a:lnTo>
                    <a:pt x="153833" y="1223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31792" y="583261"/>
              <a:ext cx="115815" cy="144202"/>
            </a:xfrm>
            <a:custGeom>
              <a:avLst/>
              <a:gdLst/>
              <a:ahLst/>
              <a:cxnLst/>
              <a:rect l="0" t="0" r="0" b="0"/>
              <a:pathLst>
                <a:path w="115815" h="144202">
                  <a:moveTo>
                    <a:pt x="0" y="48448"/>
                  </a:moveTo>
                  <a:lnTo>
                    <a:pt x="5935" y="54249"/>
                  </a:lnTo>
                  <a:lnTo>
                    <a:pt x="12140" y="59173"/>
                  </a:lnTo>
                  <a:lnTo>
                    <a:pt x="19235" y="63667"/>
                  </a:lnTo>
                  <a:lnTo>
                    <a:pt x="27176" y="67542"/>
                  </a:lnTo>
                  <a:lnTo>
                    <a:pt x="35822" y="70259"/>
                  </a:lnTo>
                  <a:lnTo>
                    <a:pt x="45012" y="71609"/>
                  </a:lnTo>
                  <a:lnTo>
                    <a:pt x="54439" y="71538"/>
                  </a:lnTo>
                  <a:lnTo>
                    <a:pt x="63680" y="69972"/>
                  </a:lnTo>
                  <a:lnTo>
                    <a:pt x="72515" y="67024"/>
                  </a:lnTo>
                  <a:lnTo>
                    <a:pt x="80750" y="62775"/>
                  </a:lnTo>
                  <a:lnTo>
                    <a:pt x="88135" y="57182"/>
                  </a:lnTo>
                  <a:lnTo>
                    <a:pt x="94607" y="50348"/>
                  </a:lnTo>
                  <a:lnTo>
                    <a:pt x="99783" y="42490"/>
                  </a:lnTo>
                  <a:lnTo>
                    <a:pt x="102905" y="33846"/>
                  </a:lnTo>
                  <a:lnTo>
                    <a:pt x="103735" y="24644"/>
                  </a:lnTo>
                  <a:lnTo>
                    <a:pt x="102172" y="15704"/>
                  </a:lnTo>
                  <a:lnTo>
                    <a:pt x="98008" y="8379"/>
                  </a:lnTo>
                  <a:lnTo>
                    <a:pt x="91400" y="3282"/>
                  </a:lnTo>
                  <a:lnTo>
                    <a:pt x="83084" y="507"/>
                  </a:lnTo>
                  <a:lnTo>
                    <a:pt x="74142" y="0"/>
                  </a:lnTo>
                  <a:lnTo>
                    <a:pt x="65249" y="1479"/>
                  </a:lnTo>
                  <a:lnTo>
                    <a:pt x="56674" y="4706"/>
                  </a:lnTo>
                  <a:lnTo>
                    <a:pt x="48464" y="9596"/>
                  </a:lnTo>
                  <a:lnTo>
                    <a:pt x="40582" y="15956"/>
                  </a:lnTo>
                  <a:lnTo>
                    <a:pt x="33290" y="23662"/>
                  </a:lnTo>
                  <a:lnTo>
                    <a:pt x="27136" y="32736"/>
                  </a:lnTo>
                  <a:lnTo>
                    <a:pt x="22331" y="43058"/>
                  </a:lnTo>
                  <a:lnTo>
                    <a:pt x="18933" y="54243"/>
                  </a:lnTo>
                  <a:lnTo>
                    <a:pt x="17018" y="65743"/>
                  </a:lnTo>
                  <a:lnTo>
                    <a:pt x="16477" y="77212"/>
                  </a:lnTo>
                  <a:lnTo>
                    <a:pt x="17230" y="88353"/>
                  </a:lnTo>
                  <a:lnTo>
                    <a:pt x="19323" y="98834"/>
                  </a:lnTo>
                  <a:lnTo>
                    <a:pt x="22658" y="108544"/>
                  </a:lnTo>
                  <a:lnTo>
                    <a:pt x="27184" y="117386"/>
                  </a:lnTo>
                  <a:lnTo>
                    <a:pt x="32970" y="125187"/>
                  </a:lnTo>
                  <a:lnTo>
                    <a:pt x="39936" y="131947"/>
                  </a:lnTo>
                  <a:lnTo>
                    <a:pt x="47885" y="137488"/>
                  </a:lnTo>
                  <a:lnTo>
                    <a:pt x="56590" y="141388"/>
                  </a:lnTo>
                  <a:lnTo>
                    <a:pt x="65844" y="143567"/>
                  </a:lnTo>
                  <a:lnTo>
                    <a:pt x="75221" y="144201"/>
                  </a:lnTo>
                  <a:lnTo>
                    <a:pt x="85109" y="143512"/>
                  </a:lnTo>
                  <a:lnTo>
                    <a:pt x="97492" y="140320"/>
                  </a:lnTo>
                  <a:lnTo>
                    <a:pt x="115814" y="132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89720" y="579067"/>
              <a:ext cx="115814" cy="159223"/>
            </a:xfrm>
            <a:custGeom>
              <a:avLst/>
              <a:gdLst/>
              <a:ahLst/>
              <a:cxnLst/>
              <a:rect l="0" t="0" r="0" b="0"/>
              <a:pathLst>
                <a:path w="115814" h="159223">
                  <a:moveTo>
                    <a:pt x="0" y="94756"/>
                  </a:moveTo>
                  <a:lnTo>
                    <a:pt x="134" y="106357"/>
                  </a:lnTo>
                  <a:lnTo>
                    <a:pt x="1414" y="116206"/>
                  </a:lnTo>
                  <a:lnTo>
                    <a:pt x="4003" y="125216"/>
                  </a:lnTo>
                  <a:lnTo>
                    <a:pt x="7549" y="133830"/>
                  </a:lnTo>
                  <a:lnTo>
                    <a:pt x="11534" y="142506"/>
                  </a:lnTo>
                  <a:lnTo>
                    <a:pt x="15620" y="151409"/>
                  </a:lnTo>
                  <a:lnTo>
                    <a:pt x="19873" y="158034"/>
                  </a:lnTo>
                  <a:lnTo>
                    <a:pt x="23734" y="159222"/>
                  </a:lnTo>
                  <a:lnTo>
                    <a:pt x="25970" y="156036"/>
                  </a:lnTo>
                  <a:lnTo>
                    <a:pt x="26549" y="150048"/>
                  </a:lnTo>
                  <a:lnTo>
                    <a:pt x="26184" y="142179"/>
                  </a:lnTo>
                  <a:lnTo>
                    <a:pt x="25867" y="132786"/>
                  </a:lnTo>
                  <a:lnTo>
                    <a:pt x="26140" y="122147"/>
                  </a:lnTo>
                  <a:lnTo>
                    <a:pt x="27138" y="110698"/>
                  </a:lnTo>
                  <a:lnTo>
                    <a:pt x="28795" y="98996"/>
                  </a:lnTo>
                  <a:lnTo>
                    <a:pt x="30990" y="87385"/>
                  </a:lnTo>
                  <a:lnTo>
                    <a:pt x="33919" y="76313"/>
                  </a:lnTo>
                  <a:lnTo>
                    <a:pt x="38087" y="66408"/>
                  </a:lnTo>
                  <a:lnTo>
                    <a:pt x="43662" y="57892"/>
                  </a:lnTo>
                  <a:lnTo>
                    <a:pt x="50353" y="50495"/>
                  </a:lnTo>
                  <a:lnTo>
                    <a:pt x="57607" y="43671"/>
                  </a:lnTo>
                  <a:lnTo>
                    <a:pt x="65041" y="37041"/>
                  </a:lnTo>
                  <a:lnTo>
                    <a:pt x="72555" y="30532"/>
                  </a:lnTo>
                  <a:lnTo>
                    <a:pt x="81195" y="23550"/>
                  </a:lnTo>
                  <a:lnTo>
                    <a:pt x="93950" y="1435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58176" y="431668"/>
              <a:ext cx="162151" cy="285329"/>
            </a:xfrm>
            <a:custGeom>
              <a:avLst/>
              <a:gdLst/>
              <a:ahLst/>
              <a:cxnLst/>
              <a:rect l="0" t="0" r="0" b="0"/>
              <a:pathLst>
                <a:path w="162151" h="285329">
                  <a:moveTo>
                    <a:pt x="0" y="0"/>
                  </a:moveTo>
                  <a:lnTo>
                    <a:pt x="2866" y="14602"/>
                  </a:lnTo>
                  <a:lnTo>
                    <a:pt x="5008" y="27873"/>
                  </a:lnTo>
                  <a:lnTo>
                    <a:pt x="6616" y="41070"/>
                  </a:lnTo>
                  <a:lnTo>
                    <a:pt x="7969" y="54238"/>
                  </a:lnTo>
                  <a:lnTo>
                    <a:pt x="9466" y="67099"/>
                  </a:lnTo>
                  <a:lnTo>
                    <a:pt x="11312" y="79504"/>
                  </a:lnTo>
                  <a:lnTo>
                    <a:pt x="13380" y="91617"/>
                  </a:lnTo>
                  <a:lnTo>
                    <a:pt x="15312" y="103818"/>
                  </a:lnTo>
                  <a:lnTo>
                    <a:pt x="16913" y="116320"/>
                  </a:lnTo>
                  <a:lnTo>
                    <a:pt x="18309" y="129004"/>
                  </a:lnTo>
                  <a:lnTo>
                    <a:pt x="19854" y="141526"/>
                  </a:lnTo>
                  <a:lnTo>
                    <a:pt x="21740" y="153701"/>
                  </a:lnTo>
                  <a:lnTo>
                    <a:pt x="23837" y="165827"/>
                  </a:lnTo>
                  <a:lnTo>
                    <a:pt x="25792" y="178568"/>
                  </a:lnTo>
                  <a:lnTo>
                    <a:pt x="27399" y="192244"/>
                  </a:lnTo>
                  <a:lnTo>
                    <a:pt x="28460" y="206531"/>
                  </a:lnTo>
                  <a:lnTo>
                    <a:pt x="28715" y="220668"/>
                  </a:lnTo>
                  <a:lnTo>
                    <a:pt x="28093" y="234186"/>
                  </a:lnTo>
                  <a:lnTo>
                    <a:pt x="26296" y="245901"/>
                  </a:lnTo>
                  <a:lnTo>
                    <a:pt x="23252" y="252758"/>
                  </a:lnTo>
                  <a:lnTo>
                    <a:pt x="20279" y="253410"/>
                  </a:lnTo>
                  <a:lnTo>
                    <a:pt x="18651" y="249936"/>
                  </a:lnTo>
                  <a:lnTo>
                    <a:pt x="18462" y="243781"/>
                  </a:lnTo>
                  <a:lnTo>
                    <a:pt x="19405" y="235569"/>
                  </a:lnTo>
                  <a:lnTo>
                    <a:pt x="21166" y="225743"/>
                  </a:lnTo>
                  <a:lnTo>
                    <a:pt x="23661" y="215019"/>
                  </a:lnTo>
                  <a:lnTo>
                    <a:pt x="27018" y="204340"/>
                  </a:lnTo>
                  <a:lnTo>
                    <a:pt x="31247" y="194230"/>
                  </a:lnTo>
                  <a:lnTo>
                    <a:pt x="36394" y="184981"/>
                  </a:lnTo>
                  <a:lnTo>
                    <a:pt x="42607" y="176838"/>
                  </a:lnTo>
                  <a:lnTo>
                    <a:pt x="49864" y="169815"/>
                  </a:lnTo>
                  <a:lnTo>
                    <a:pt x="58010" y="164081"/>
                  </a:lnTo>
                  <a:lnTo>
                    <a:pt x="66849" y="160044"/>
                  </a:lnTo>
                  <a:lnTo>
                    <a:pt x="76200" y="157769"/>
                  </a:lnTo>
                  <a:lnTo>
                    <a:pt x="85919" y="157036"/>
                  </a:lnTo>
                  <a:lnTo>
                    <a:pt x="95896" y="157523"/>
                  </a:lnTo>
                  <a:lnTo>
                    <a:pt x="106045" y="158926"/>
                  </a:lnTo>
                  <a:lnTo>
                    <a:pt x="116149" y="161153"/>
                  </a:lnTo>
                  <a:lnTo>
                    <a:pt x="125859" y="164318"/>
                  </a:lnTo>
                  <a:lnTo>
                    <a:pt x="135012" y="168416"/>
                  </a:lnTo>
                  <a:lnTo>
                    <a:pt x="143293" y="173641"/>
                  </a:lnTo>
                  <a:lnTo>
                    <a:pt x="150177" y="180438"/>
                  </a:lnTo>
                  <a:lnTo>
                    <a:pt x="155504" y="188900"/>
                  </a:lnTo>
                  <a:lnTo>
                    <a:pt x="159268" y="198668"/>
                  </a:lnTo>
                  <a:lnTo>
                    <a:pt x="161435" y="209135"/>
                  </a:lnTo>
                  <a:lnTo>
                    <a:pt x="162150" y="219871"/>
                  </a:lnTo>
                  <a:lnTo>
                    <a:pt x="161513" y="230501"/>
                  </a:lnTo>
                  <a:lnTo>
                    <a:pt x="159500" y="240631"/>
                  </a:lnTo>
                  <a:lnTo>
                    <a:pt x="156218" y="250102"/>
                  </a:lnTo>
                  <a:lnTo>
                    <a:pt x="151728" y="258782"/>
                  </a:lnTo>
                  <a:lnTo>
                    <a:pt x="145966" y="266474"/>
                  </a:lnTo>
                  <a:lnTo>
                    <a:pt x="139016" y="273160"/>
                  </a:lnTo>
                  <a:lnTo>
                    <a:pt x="131078" y="278652"/>
                  </a:lnTo>
                  <a:lnTo>
                    <a:pt x="122380" y="282519"/>
                  </a:lnTo>
                  <a:lnTo>
                    <a:pt x="113122" y="284676"/>
                  </a:lnTo>
                  <a:lnTo>
                    <a:pt x="103466" y="285328"/>
                  </a:lnTo>
                  <a:lnTo>
                    <a:pt x="93532" y="284786"/>
                  </a:lnTo>
                  <a:lnTo>
                    <a:pt x="83410" y="283351"/>
                  </a:lnTo>
                  <a:lnTo>
                    <a:pt x="73232" y="281233"/>
                  </a:lnTo>
                  <a:lnTo>
                    <a:pt x="61966" y="278241"/>
                  </a:lnTo>
                  <a:lnTo>
                    <a:pt x="46389" y="272999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1139" y="779108"/>
              <a:ext cx="1116022" cy="21058"/>
            </a:xfrm>
            <a:custGeom>
              <a:avLst/>
              <a:gdLst/>
              <a:ahLst/>
              <a:cxnLst/>
              <a:rect l="0" t="0" r="0" b="0"/>
              <a:pathLst>
                <a:path w="1116022" h="21058">
                  <a:moveTo>
                    <a:pt x="1116021" y="0"/>
                  </a:moveTo>
                  <a:lnTo>
                    <a:pt x="1104286" y="0"/>
                  </a:lnTo>
                  <a:lnTo>
                    <a:pt x="1093157" y="0"/>
                  </a:lnTo>
                  <a:lnTo>
                    <a:pt x="1081554" y="0"/>
                  </a:lnTo>
                  <a:lnTo>
                    <a:pt x="1069220" y="0"/>
                  </a:lnTo>
                  <a:lnTo>
                    <a:pt x="1055912" y="0"/>
                  </a:lnTo>
                  <a:lnTo>
                    <a:pt x="1041603" y="0"/>
                  </a:lnTo>
                  <a:lnTo>
                    <a:pt x="1026425" y="0"/>
                  </a:lnTo>
                  <a:lnTo>
                    <a:pt x="1010563" y="0"/>
                  </a:lnTo>
                  <a:lnTo>
                    <a:pt x="994192" y="0"/>
                  </a:lnTo>
                  <a:lnTo>
                    <a:pt x="977455" y="0"/>
                  </a:lnTo>
                  <a:lnTo>
                    <a:pt x="960460" y="0"/>
                  </a:lnTo>
                  <a:lnTo>
                    <a:pt x="943292" y="0"/>
                  </a:lnTo>
                  <a:lnTo>
                    <a:pt x="926171" y="0"/>
                  </a:lnTo>
                  <a:lnTo>
                    <a:pt x="909442" y="0"/>
                  </a:lnTo>
                  <a:lnTo>
                    <a:pt x="893257" y="0"/>
                  </a:lnTo>
                  <a:lnTo>
                    <a:pt x="877439" y="0"/>
                  </a:lnTo>
                  <a:lnTo>
                    <a:pt x="861591" y="0"/>
                  </a:lnTo>
                  <a:lnTo>
                    <a:pt x="845480" y="5"/>
                  </a:lnTo>
                  <a:lnTo>
                    <a:pt x="829048" y="178"/>
                  </a:lnTo>
                  <a:lnTo>
                    <a:pt x="812324" y="826"/>
                  </a:lnTo>
                  <a:lnTo>
                    <a:pt x="795369" y="2075"/>
                  </a:lnTo>
                  <a:lnTo>
                    <a:pt x="778406" y="3727"/>
                  </a:lnTo>
                  <a:lnTo>
                    <a:pt x="761791" y="5376"/>
                  </a:lnTo>
                  <a:lnTo>
                    <a:pt x="745682" y="6778"/>
                  </a:lnTo>
                  <a:lnTo>
                    <a:pt x="729746" y="7871"/>
                  </a:lnTo>
                  <a:lnTo>
                    <a:pt x="713288" y="8679"/>
                  </a:lnTo>
                  <a:lnTo>
                    <a:pt x="695954" y="9257"/>
                  </a:lnTo>
                  <a:lnTo>
                    <a:pt x="677887" y="9662"/>
                  </a:lnTo>
                  <a:lnTo>
                    <a:pt x="659526" y="9942"/>
                  </a:lnTo>
                  <a:lnTo>
                    <a:pt x="641172" y="10133"/>
                  </a:lnTo>
                  <a:lnTo>
                    <a:pt x="622949" y="10263"/>
                  </a:lnTo>
                  <a:lnTo>
                    <a:pt x="604881" y="10350"/>
                  </a:lnTo>
                  <a:lnTo>
                    <a:pt x="586952" y="10409"/>
                  </a:lnTo>
                  <a:lnTo>
                    <a:pt x="569133" y="10449"/>
                  </a:lnTo>
                  <a:lnTo>
                    <a:pt x="551396" y="10475"/>
                  </a:lnTo>
                  <a:lnTo>
                    <a:pt x="533718" y="10493"/>
                  </a:lnTo>
                  <a:lnTo>
                    <a:pt x="516081" y="10505"/>
                  </a:lnTo>
                  <a:lnTo>
                    <a:pt x="498473" y="10513"/>
                  </a:lnTo>
                  <a:lnTo>
                    <a:pt x="480880" y="10518"/>
                  </a:lnTo>
                  <a:lnTo>
                    <a:pt x="463132" y="10522"/>
                  </a:lnTo>
                  <a:lnTo>
                    <a:pt x="444918" y="10524"/>
                  </a:lnTo>
                  <a:lnTo>
                    <a:pt x="426110" y="10526"/>
                  </a:lnTo>
                  <a:lnTo>
                    <a:pt x="406901" y="10527"/>
                  </a:lnTo>
                  <a:lnTo>
                    <a:pt x="387700" y="10527"/>
                  </a:lnTo>
                  <a:lnTo>
                    <a:pt x="368751" y="10528"/>
                  </a:lnTo>
                  <a:lnTo>
                    <a:pt x="350281" y="10528"/>
                  </a:lnTo>
                  <a:lnTo>
                    <a:pt x="332572" y="10528"/>
                  </a:lnTo>
                  <a:lnTo>
                    <a:pt x="315694" y="10529"/>
                  </a:lnTo>
                  <a:lnTo>
                    <a:pt x="299394" y="10529"/>
                  </a:lnTo>
                  <a:lnTo>
                    <a:pt x="283214" y="10529"/>
                  </a:lnTo>
                  <a:lnTo>
                    <a:pt x="266883" y="10529"/>
                  </a:lnTo>
                  <a:lnTo>
                    <a:pt x="250471" y="10529"/>
                  </a:lnTo>
                  <a:lnTo>
                    <a:pt x="234292" y="10529"/>
                  </a:lnTo>
                  <a:lnTo>
                    <a:pt x="218517" y="10533"/>
                  </a:lnTo>
                  <a:lnTo>
                    <a:pt x="203160" y="10706"/>
                  </a:lnTo>
                  <a:lnTo>
                    <a:pt x="188162" y="11355"/>
                  </a:lnTo>
                  <a:lnTo>
                    <a:pt x="173444" y="12603"/>
                  </a:lnTo>
                  <a:lnTo>
                    <a:pt x="158932" y="14256"/>
                  </a:lnTo>
                  <a:lnTo>
                    <a:pt x="144569" y="15904"/>
                  </a:lnTo>
                  <a:lnTo>
                    <a:pt x="130309" y="17307"/>
                  </a:lnTo>
                  <a:lnTo>
                    <a:pt x="116121" y="18400"/>
                  </a:lnTo>
                  <a:lnTo>
                    <a:pt x="101982" y="19208"/>
                  </a:lnTo>
                  <a:lnTo>
                    <a:pt x="87880" y="19786"/>
                  </a:lnTo>
                  <a:lnTo>
                    <a:pt x="73834" y="20191"/>
                  </a:lnTo>
                  <a:lnTo>
                    <a:pt x="58194" y="20516"/>
                  </a:lnTo>
                  <a:lnTo>
                    <a:pt x="36233" y="20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2974" y="62118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96349" y="7662"/>
                  </a:lnTo>
                  <a:lnTo>
                    <a:pt x="86722" y="5520"/>
                  </a:lnTo>
                  <a:lnTo>
                    <a:pt x="75444" y="3917"/>
                  </a:lnTo>
                  <a:lnTo>
                    <a:pt x="63014" y="2734"/>
                  </a:lnTo>
                  <a:lnTo>
                    <a:pt x="49023" y="1755"/>
                  </a:lnTo>
                  <a:lnTo>
                    <a:pt x="30005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968829" y="368497"/>
            <a:ext cx="3092606" cy="410612"/>
            <a:chOff x="1968829" y="368497"/>
            <a:chExt cx="3092606" cy="410612"/>
          </a:xfrm>
        </p:grpSpPr>
        <p:sp>
          <p:nvSpPr>
            <p:cNvPr id="12" name="Freeform 11"/>
            <p:cNvSpPr/>
            <p:nvPr/>
          </p:nvSpPr>
          <p:spPr>
            <a:xfrm>
              <a:off x="2084642" y="452725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63171" y="326383"/>
                  </a:moveTo>
                  <a:lnTo>
                    <a:pt x="57371" y="320382"/>
                  </a:lnTo>
                  <a:lnTo>
                    <a:pt x="52446" y="313537"/>
                  </a:lnTo>
                  <a:lnTo>
                    <a:pt x="47948" y="305140"/>
                  </a:lnTo>
                  <a:lnTo>
                    <a:pt x="43900" y="295167"/>
                  </a:lnTo>
                  <a:lnTo>
                    <a:pt x="40535" y="283556"/>
                  </a:lnTo>
                  <a:lnTo>
                    <a:pt x="37922" y="270446"/>
                  </a:lnTo>
                  <a:lnTo>
                    <a:pt x="35823" y="256270"/>
                  </a:lnTo>
                  <a:lnTo>
                    <a:pt x="33795" y="241625"/>
                  </a:lnTo>
                  <a:lnTo>
                    <a:pt x="31576" y="226894"/>
                  </a:lnTo>
                  <a:lnTo>
                    <a:pt x="29083" y="212244"/>
                  </a:lnTo>
                  <a:lnTo>
                    <a:pt x="26330" y="197722"/>
                  </a:lnTo>
                  <a:lnTo>
                    <a:pt x="23369" y="183324"/>
                  </a:lnTo>
                  <a:lnTo>
                    <a:pt x="20414" y="169027"/>
                  </a:lnTo>
                  <a:lnTo>
                    <a:pt x="17817" y="154808"/>
                  </a:lnTo>
                  <a:lnTo>
                    <a:pt x="15737" y="140644"/>
                  </a:lnTo>
                  <a:lnTo>
                    <a:pt x="14003" y="126520"/>
                  </a:lnTo>
                  <a:lnTo>
                    <a:pt x="12225" y="112424"/>
                  </a:lnTo>
                  <a:lnTo>
                    <a:pt x="10178" y="98346"/>
                  </a:lnTo>
                  <a:lnTo>
                    <a:pt x="7972" y="84282"/>
                  </a:lnTo>
                  <a:lnTo>
                    <a:pt x="5944" y="70226"/>
                  </a:lnTo>
                  <a:lnTo>
                    <a:pt x="4283" y="56194"/>
                  </a:lnTo>
                  <a:lnTo>
                    <a:pt x="3012" y="42791"/>
                  </a:lnTo>
                  <a:lnTo>
                    <a:pt x="1947" y="29885"/>
                  </a:lnTo>
                  <a:lnTo>
                    <a:pt x="996" y="163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68829" y="383234"/>
              <a:ext cx="331651" cy="395875"/>
            </a:xfrm>
            <a:custGeom>
              <a:avLst/>
              <a:gdLst/>
              <a:ahLst/>
              <a:cxnLst/>
              <a:rect l="0" t="0" r="0" b="0"/>
              <a:pathLst>
                <a:path w="331651" h="395875">
                  <a:moveTo>
                    <a:pt x="0" y="48434"/>
                  </a:moveTo>
                  <a:lnTo>
                    <a:pt x="6001" y="42566"/>
                  </a:lnTo>
                  <a:lnTo>
                    <a:pt x="12846" y="37002"/>
                  </a:lnTo>
                  <a:lnTo>
                    <a:pt x="21238" y="31207"/>
                  </a:lnTo>
                  <a:lnTo>
                    <a:pt x="31038" y="25300"/>
                  </a:lnTo>
                  <a:lnTo>
                    <a:pt x="42001" y="19618"/>
                  </a:lnTo>
                  <a:lnTo>
                    <a:pt x="53867" y="14348"/>
                  </a:lnTo>
                  <a:lnTo>
                    <a:pt x="66563" y="9670"/>
                  </a:lnTo>
                  <a:lnTo>
                    <a:pt x="80208" y="5832"/>
                  </a:lnTo>
                  <a:lnTo>
                    <a:pt x="94780" y="2889"/>
                  </a:lnTo>
                  <a:lnTo>
                    <a:pt x="109818" y="896"/>
                  </a:lnTo>
                  <a:lnTo>
                    <a:pt x="124532" y="0"/>
                  </a:lnTo>
                  <a:lnTo>
                    <a:pt x="138501" y="179"/>
                  </a:lnTo>
                  <a:lnTo>
                    <a:pt x="151660" y="1433"/>
                  </a:lnTo>
                  <a:lnTo>
                    <a:pt x="164112" y="3870"/>
                  </a:lnTo>
                  <a:lnTo>
                    <a:pt x="176006" y="7434"/>
                  </a:lnTo>
                  <a:lnTo>
                    <a:pt x="187487" y="11945"/>
                  </a:lnTo>
                  <a:lnTo>
                    <a:pt x="198671" y="17190"/>
                  </a:lnTo>
                  <a:lnTo>
                    <a:pt x="209646" y="22979"/>
                  </a:lnTo>
                  <a:lnTo>
                    <a:pt x="220478" y="29323"/>
                  </a:lnTo>
                  <a:lnTo>
                    <a:pt x="231211" y="36413"/>
                  </a:lnTo>
                  <a:lnTo>
                    <a:pt x="241872" y="44294"/>
                  </a:lnTo>
                  <a:lnTo>
                    <a:pt x="252320" y="52875"/>
                  </a:lnTo>
                  <a:lnTo>
                    <a:pt x="262262" y="62013"/>
                  </a:lnTo>
                  <a:lnTo>
                    <a:pt x="271578" y="71569"/>
                  </a:lnTo>
                  <a:lnTo>
                    <a:pt x="280309" y="81427"/>
                  </a:lnTo>
                  <a:lnTo>
                    <a:pt x="288559" y="91497"/>
                  </a:lnTo>
                  <a:lnTo>
                    <a:pt x="296440" y="101714"/>
                  </a:lnTo>
                  <a:lnTo>
                    <a:pt x="303885" y="112033"/>
                  </a:lnTo>
                  <a:lnTo>
                    <a:pt x="310667" y="122420"/>
                  </a:lnTo>
                  <a:lnTo>
                    <a:pt x="316707" y="132863"/>
                  </a:lnTo>
                  <a:lnTo>
                    <a:pt x="321916" y="143673"/>
                  </a:lnTo>
                  <a:lnTo>
                    <a:pt x="326117" y="155456"/>
                  </a:lnTo>
                  <a:lnTo>
                    <a:pt x="329304" y="168458"/>
                  </a:lnTo>
                  <a:lnTo>
                    <a:pt x="331291" y="182446"/>
                  </a:lnTo>
                  <a:lnTo>
                    <a:pt x="331650" y="196906"/>
                  </a:lnTo>
                  <a:lnTo>
                    <a:pt x="330302" y="211480"/>
                  </a:lnTo>
                  <a:lnTo>
                    <a:pt x="327619" y="225842"/>
                  </a:lnTo>
                  <a:lnTo>
                    <a:pt x="324216" y="239630"/>
                  </a:lnTo>
                  <a:lnTo>
                    <a:pt x="320520" y="252711"/>
                  </a:lnTo>
                  <a:lnTo>
                    <a:pt x="316584" y="264967"/>
                  </a:lnTo>
                  <a:lnTo>
                    <a:pt x="312190" y="276213"/>
                  </a:lnTo>
                  <a:lnTo>
                    <a:pt x="307236" y="286453"/>
                  </a:lnTo>
                  <a:lnTo>
                    <a:pt x="301757" y="295993"/>
                  </a:lnTo>
                  <a:lnTo>
                    <a:pt x="295847" y="305327"/>
                  </a:lnTo>
                  <a:lnTo>
                    <a:pt x="289599" y="314757"/>
                  </a:lnTo>
                  <a:lnTo>
                    <a:pt x="282775" y="324229"/>
                  </a:lnTo>
                  <a:lnTo>
                    <a:pt x="274829" y="333442"/>
                  </a:lnTo>
                  <a:lnTo>
                    <a:pt x="265560" y="342229"/>
                  </a:lnTo>
                  <a:lnTo>
                    <a:pt x="255233" y="350418"/>
                  </a:lnTo>
                  <a:lnTo>
                    <a:pt x="244384" y="357764"/>
                  </a:lnTo>
                  <a:lnTo>
                    <a:pt x="233374" y="364221"/>
                  </a:lnTo>
                  <a:lnTo>
                    <a:pt x="222050" y="369894"/>
                  </a:lnTo>
                  <a:lnTo>
                    <a:pt x="209856" y="374947"/>
                  </a:lnTo>
                  <a:lnTo>
                    <a:pt x="196546" y="379530"/>
                  </a:lnTo>
                  <a:lnTo>
                    <a:pt x="182336" y="383610"/>
                  </a:lnTo>
                  <a:lnTo>
                    <a:pt x="167719" y="386979"/>
                  </a:lnTo>
                  <a:lnTo>
                    <a:pt x="153032" y="389580"/>
                  </a:lnTo>
                  <a:lnTo>
                    <a:pt x="138424" y="391496"/>
                  </a:lnTo>
                  <a:lnTo>
                    <a:pt x="123936" y="392866"/>
                  </a:lnTo>
                  <a:lnTo>
                    <a:pt x="109564" y="393824"/>
                  </a:lnTo>
                  <a:lnTo>
                    <a:pt x="95286" y="394486"/>
                  </a:lnTo>
                  <a:lnTo>
                    <a:pt x="81079" y="394938"/>
                  </a:lnTo>
                  <a:lnTo>
                    <a:pt x="66939" y="395245"/>
                  </a:lnTo>
                  <a:lnTo>
                    <a:pt x="53262" y="395452"/>
                  </a:lnTo>
                  <a:lnTo>
                    <a:pt x="39398" y="395615"/>
                  </a:lnTo>
                  <a:lnTo>
                    <a:pt x="23010" y="395747"/>
                  </a:lnTo>
                  <a:lnTo>
                    <a:pt x="0" y="395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6307" y="599394"/>
              <a:ext cx="169476" cy="162840"/>
            </a:xfrm>
            <a:custGeom>
              <a:avLst/>
              <a:gdLst/>
              <a:ahLst/>
              <a:cxnLst/>
              <a:rect l="0" t="0" r="0" b="0"/>
              <a:pathLst>
                <a:path w="169476" h="162840">
                  <a:moveTo>
                    <a:pt x="22076" y="74429"/>
                  </a:moveTo>
                  <a:lnTo>
                    <a:pt x="33744" y="74362"/>
                  </a:lnTo>
                  <a:lnTo>
                    <a:pt x="44233" y="73722"/>
                  </a:lnTo>
                  <a:lnTo>
                    <a:pt x="54535" y="72425"/>
                  </a:lnTo>
                  <a:lnTo>
                    <a:pt x="64836" y="70566"/>
                  </a:lnTo>
                  <a:lnTo>
                    <a:pt x="75179" y="68249"/>
                  </a:lnTo>
                  <a:lnTo>
                    <a:pt x="85564" y="65578"/>
                  </a:lnTo>
                  <a:lnTo>
                    <a:pt x="95820" y="62482"/>
                  </a:lnTo>
                  <a:lnTo>
                    <a:pt x="105630" y="58726"/>
                  </a:lnTo>
                  <a:lnTo>
                    <a:pt x="114842" y="54233"/>
                  </a:lnTo>
                  <a:lnTo>
                    <a:pt x="122994" y="48911"/>
                  </a:lnTo>
                  <a:lnTo>
                    <a:pt x="129258" y="42582"/>
                  </a:lnTo>
                  <a:lnTo>
                    <a:pt x="133342" y="35256"/>
                  </a:lnTo>
                  <a:lnTo>
                    <a:pt x="134947" y="27405"/>
                  </a:lnTo>
                  <a:lnTo>
                    <a:pt x="133529" y="19829"/>
                  </a:lnTo>
                  <a:lnTo>
                    <a:pt x="129091" y="12970"/>
                  </a:lnTo>
                  <a:lnTo>
                    <a:pt x="122062" y="7233"/>
                  </a:lnTo>
                  <a:lnTo>
                    <a:pt x="113001" y="3136"/>
                  </a:lnTo>
                  <a:lnTo>
                    <a:pt x="102437" y="793"/>
                  </a:lnTo>
                  <a:lnTo>
                    <a:pt x="90960" y="0"/>
                  </a:lnTo>
                  <a:lnTo>
                    <a:pt x="79199" y="440"/>
                  </a:lnTo>
                  <a:lnTo>
                    <a:pt x="67522" y="1813"/>
                  </a:lnTo>
                  <a:lnTo>
                    <a:pt x="56227" y="4188"/>
                  </a:lnTo>
                  <a:lnTo>
                    <a:pt x="45636" y="7983"/>
                  </a:lnTo>
                  <a:lnTo>
                    <a:pt x="35848" y="13318"/>
                  </a:lnTo>
                  <a:lnTo>
                    <a:pt x="26951" y="20188"/>
                  </a:lnTo>
                  <a:lnTo>
                    <a:pt x="19114" y="28627"/>
                  </a:lnTo>
                  <a:lnTo>
                    <a:pt x="12329" y="38488"/>
                  </a:lnTo>
                  <a:lnTo>
                    <a:pt x="6771" y="49347"/>
                  </a:lnTo>
                  <a:lnTo>
                    <a:pt x="2859" y="60620"/>
                  </a:lnTo>
                  <a:lnTo>
                    <a:pt x="673" y="71938"/>
                  </a:lnTo>
                  <a:lnTo>
                    <a:pt x="0" y="83145"/>
                  </a:lnTo>
                  <a:lnTo>
                    <a:pt x="529" y="94202"/>
                  </a:lnTo>
                  <a:lnTo>
                    <a:pt x="1965" y="105117"/>
                  </a:lnTo>
                  <a:lnTo>
                    <a:pt x="4384" y="115752"/>
                  </a:lnTo>
                  <a:lnTo>
                    <a:pt x="8209" y="125828"/>
                  </a:lnTo>
                  <a:lnTo>
                    <a:pt x="13565" y="135229"/>
                  </a:lnTo>
                  <a:lnTo>
                    <a:pt x="20449" y="143679"/>
                  </a:lnTo>
                  <a:lnTo>
                    <a:pt x="28897" y="150677"/>
                  </a:lnTo>
                  <a:lnTo>
                    <a:pt x="38769" y="156080"/>
                  </a:lnTo>
                  <a:lnTo>
                    <a:pt x="49805" y="159895"/>
                  </a:lnTo>
                  <a:lnTo>
                    <a:pt x="61729" y="162097"/>
                  </a:lnTo>
                  <a:lnTo>
                    <a:pt x="74297" y="162839"/>
                  </a:lnTo>
                  <a:lnTo>
                    <a:pt x="87158" y="162390"/>
                  </a:lnTo>
                  <a:lnTo>
                    <a:pt x="99865" y="161035"/>
                  </a:lnTo>
                  <a:lnTo>
                    <a:pt x="112179" y="159023"/>
                  </a:lnTo>
                  <a:lnTo>
                    <a:pt x="123802" y="156698"/>
                  </a:lnTo>
                  <a:lnTo>
                    <a:pt x="135533" y="154281"/>
                  </a:lnTo>
                  <a:lnTo>
                    <a:pt x="149516" y="151565"/>
                  </a:lnTo>
                  <a:lnTo>
                    <a:pt x="169475" y="148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71825" y="568538"/>
              <a:ext cx="142772" cy="155131"/>
            </a:xfrm>
            <a:custGeom>
              <a:avLst/>
              <a:gdLst/>
              <a:ahLst/>
              <a:cxnLst/>
              <a:rect l="0" t="0" r="0" b="0"/>
              <a:pathLst>
                <a:path w="142772" h="155131">
                  <a:moveTo>
                    <a:pt x="102413" y="0"/>
                  </a:moveTo>
                  <a:lnTo>
                    <a:pt x="90745" y="67"/>
                  </a:lnTo>
                  <a:lnTo>
                    <a:pt x="80256" y="708"/>
                  </a:lnTo>
                  <a:lnTo>
                    <a:pt x="69954" y="2004"/>
                  </a:lnTo>
                  <a:lnTo>
                    <a:pt x="59653" y="3864"/>
                  </a:lnTo>
                  <a:lnTo>
                    <a:pt x="49309" y="6180"/>
                  </a:lnTo>
                  <a:lnTo>
                    <a:pt x="38929" y="8856"/>
                  </a:lnTo>
                  <a:lnTo>
                    <a:pt x="28846" y="12125"/>
                  </a:lnTo>
                  <a:lnTo>
                    <a:pt x="19685" y="16529"/>
                  </a:lnTo>
                  <a:lnTo>
                    <a:pt x="11725" y="22266"/>
                  </a:lnTo>
                  <a:lnTo>
                    <a:pt x="5400" y="29068"/>
                  </a:lnTo>
                  <a:lnTo>
                    <a:pt x="1432" y="36398"/>
                  </a:lnTo>
                  <a:lnTo>
                    <a:pt x="0" y="43873"/>
                  </a:lnTo>
                  <a:lnTo>
                    <a:pt x="1141" y="50991"/>
                  </a:lnTo>
                  <a:lnTo>
                    <a:pt x="5014" y="57079"/>
                  </a:lnTo>
                  <a:lnTo>
                    <a:pt x="11433" y="61869"/>
                  </a:lnTo>
                  <a:lnTo>
                    <a:pt x="19960" y="65438"/>
                  </a:lnTo>
                  <a:lnTo>
                    <a:pt x="30108" y="68007"/>
                  </a:lnTo>
                  <a:lnTo>
                    <a:pt x="41441" y="69818"/>
                  </a:lnTo>
                  <a:lnTo>
                    <a:pt x="53453" y="71241"/>
                  </a:lnTo>
                  <a:lnTo>
                    <a:pt x="65581" y="72746"/>
                  </a:lnTo>
                  <a:lnTo>
                    <a:pt x="77508" y="74586"/>
                  </a:lnTo>
                  <a:lnTo>
                    <a:pt x="88972" y="76978"/>
                  </a:lnTo>
                  <a:lnTo>
                    <a:pt x="99678" y="80188"/>
                  </a:lnTo>
                  <a:lnTo>
                    <a:pt x="109543" y="84280"/>
                  </a:lnTo>
                  <a:lnTo>
                    <a:pt x="118491" y="89316"/>
                  </a:lnTo>
                  <a:lnTo>
                    <a:pt x="126363" y="95446"/>
                  </a:lnTo>
                  <a:lnTo>
                    <a:pt x="133167" y="102638"/>
                  </a:lnTo>
                  <a:lnTo>
                    <a:pt x="138567" y="110568"/>
                  </a:lnTo>
                  <a:lnTo>
                    <a:pt x="141841" y="118728"/>
                  </a:lnTo>
                  <a:lnTo>
                    <a:pt x="142771" y="126797"/>
                  </a:lnTo>
                  <a:lnTo>
                    <a:pt x="141277" y="134331"/>
                  </a:lnTo>
                  <a:lnTo>
                    <a:pt x="137159" y="140705"/>
                  </a:lnTo>
                  <a:lnTo>
                    <a:pt x="130572" y="145691"/>
                  </a:lnTo>
                  <a:lnTo>
                    <a:pt x="121930" y="149394"/>
                  </a:lnTo>
                  <a:lnTo>
                    <a:pt x="111705" y="152052"/>
                  </a:lnTo>
                  <a:lnTo>
                    <a:pt x="100324" y="153914"/>
                  </a:lnTo>
                  <a:lnTo>
                    <a:pt x="88347" y="155006"/>
                  </a:lnTo>
                  <a:lnTo>
                    <a:pt x="75082" y="155130"/>
                  </a:lnTo>
                  <a:lnTo>
                    <a:pt x="57137" y="153185"/>
                  </a:lnTo>
                  <a:lnTo>
                    <a:pt x="28713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67978" y="586001"/>
              <a:ext cx="127359" cy="144973"/>
            </a:xfrm>
            <a:custGeom>
              <a:avLst/>
              <a:gdLst/>
              <a:ahLst/>
              <a:cxnLst/>
              <a:rect l="0" t="0" r="0" b="0"/>
              <a:pathLst>
                <a:path w="127359" h="144973">
                  <a:moveTo>
                    <a:pt x="85244" y="3594"/>
                  </a:moveTo>
                  <a:lnTo>
                    <a:pt x="76443" y="862"/>
                  </a:lnTo>
                  <a:lnTo>
                    <a:pt x="68096" y="0"/>
                  </a:lnTo>
                  <a:lnTo>
                    <a:pt x="59402" y="990"/>
                  </a:lnTo>
                  <a:lnTo>
                    <a:pt x="50454" y="3529"/>
                  </a:lnTo>
                  <a:lnTo>
                    <a:pt x="41607" y="7313"/>
                  </a:lnTo>
                  <a:lnTo>
                    <a:pt x="33073" y="12053"/>
                  </a:lnTo>
                  <a:lnTo>
                    <a:pt x="25058" y="17659"/>
                  </a:lnTo>
                  <a:lnTo>
                    <a:pt x="17829" y="24238"/>
                  </a:lnTo>
                  <a:lnTo>
                    <a:pt x="11461" y="31773"/>
                  </a:lnTo>
                  <a:lnTo>
                    <a:pt x="6186" y="40288"/>
                  </a:lnTo>
                  <a:lnTo>
                    <a:pt x="2466" y="49914"/>
                  </a:lnTo>
                  <a:lnTo>
                    <a:pt x="413" y="60605"/>
                  </a:lnTo>
                  <a:lnTo>
                    <a:pt x="0" y="71870"/>
                  </a:lnTo>
                  <a:lnTo>
                    <a:pt x="1235" y="82891"/>
                  </a:lnTo>
                  <a:lnTo>
                    <a:pt x="3953" y="93225"/>
                  </a:lnTo>
                  <a:lnTo>
                    <a:pt x="7878" y="102789"/>
                  </a:lnTo>
                  <a:lnTo>
                    <a:pt x="12721" y="111673"/>
                  </a:lnTo>
                  <a:lnTo>
                    <a:pt x="18242" y="120010"/>
                  </a:lnTo>
                  <a:lnTo>
                    <a:pt x="24574" y="127609"/>
                  </a:lnTo>
                  <a:lnTo>
                    <a:pt x="32188" y="133969"/>
                  </a:lnTo>
                  <a:lnTo>
                    <a:pt x="41234" y="138912"/>
                  </a:lnTo>
                  <a:lnTo>
                    <a:pt x="51411" y="142403"/>
                  </a:lnTo>
                  <a:lnTo>
                    <a:pt x="62160" y="144379"/>
                  </a:lnTo>
                  <a:lnTo>
                    <a:pt x="73085" y="144972"/>
                  </a:lnTo>
                  <a:lnTo>
                    <a:pt x="83740" y="144585"/>
                  </a:lnTo>
                  <a:lnTo>
                    <a:pt x="94699" y="143768"/>
                  </a:lnTo>
                  <a:lnTo>
                    <a:pt x="108036" y="142454"/>
                  </a:lnTo>
                  <a:lnTo>
                    <a:pt x="127358" y="140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41842" y="600124"/>
              <a:ext cx="100894" cy="129064"/>
            </a:xfrm>
            <a:custGeom>
              <a:avLst/>
              <a:gdLst/>
              <a:ahLst/>
              <a:cxnLst/>
              <a:rect l="0" t="0" r="0" b="0"/>
              <a:pathLst>
                <a:path w="100894" h="129064">
                  <a:moveTo>
                    <a:pt x="6137" y="84228"/>
                  </a:moveTo>
                  <a:lnTo>
                    <a:pt x="9071" y="95896"/>
                  </a:lnTo>
                  <a:lnTo>
                    <a:pt x="11853" y="106385"/>
                  </a:lnTo>
                  <a:lnTo>
                    <a:pt x="14714" y="116637"/>
                  </a:lnTo>
                  <a:lnTo>
                    <a:pt x="16317" y="125090"/>
                  </a:lnTo>
                  <a:lnTo>
                    <a:pt x="15338" y="129063"/>
                  </a:lnTo>
                  <a:lnTo>
                    <a:pt x="12873" y="128461"/>
                  </a:lnTo>
                  <a:lnTo>
                    <a:pt x="9753" y="124458"/>
                  </a:lnTo>
                  <a:lnTo>
                    <a:pt x="6524" y="118015"/>
                  </a:lnTo>
                  <a:lnTo>
                    <a:pt x="3662" y="109619"/>
                  </a:lnTo>
                  <a:lnTo>
                    <a:pt x="1379" y="99668"/>
                  </a:lnTo>
                  <a:lnTo>
                    <a:pt x="0" y="88858"/>
                  </a:lnTo>
                  <a:lnTo>
                    <a:pt x="48" y="78120"/>
                  </a:lnTo>
                  <a:lnTo>
                    <a:pt x="1677" y="67966"/>
                  </a:lnTo>
                  <a:lnTo>
                    <a:pt x="4889" y="58517"/>
                  </a:lnTo>
                  <a:lnTo>
                    <a:pt x="9710" y="49707"/>
                  </a:lnTo>
                  <a:lnTo>
                    <a:pt x="15990" y="41414"/>
                  </a:lnTo>
                  <a:lnTo>
                    <a:pt x="23459" y="33673"/>
                  </a:lnTo>
                  <a:lnTo>
                    <a:pt x="31834" y="26686"/>
                  </a:lnTo>
                  <a:lnTo>
                    <a:pt x="40866" y="20503"/>
                  </a:lnTo>
                  <a:lnTo>
                    <a:pt x="50292" y="15180"/>
                  </a:lnTo>
                  <a:lnTo>
                    <a:pt x="60962" y="10333"/>
                  </a:lnTo>
                  <a:lnTo>
                    <a:pt x="76044" y="5534"/>
                  </a:lnTo>
                  <a:lnTo>
                    <a:pt x="100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5906" y="642238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2000" y="34444"/>
                  </a:lnTo>
                  <a:lnTo>
                    <a:pt x="3695" y="45958"/>
                  </a:lnTo>
                  <a:lnTo>
                    <a:pt x="5546" y="57274"/>
                  </a:lnTo>
                  <a:lnTo>
                    <a:pt x="7713" y="69389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05906" y="51589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90134" y="431668"/>
              <a:ext cx="160631" cy="279567"/>
            </a:xfrm>
            <a:custGeom>
              <a:avLst/>
              <a:gdLst/>
              <a:ahLst/>
              <a:cxnLst/>
              <a:rect l="0" t="0" r="0" b="0"/>
              <a:pathLst>
                <a:path w="160631" h="27956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5" y="53929"/>
                  </a:lnTo>
                  <a:lnTo>
                    <a:pt x="6772" y="65572"/>
                  </a:lnTo>
                  <a:lnTo>
                    <a:pt x="8043" y="77826"/>
                  </a:lnTo>
                  <a:lnTo>
                    <a:pt x="9502" y="90580"/>
                  </a:lnTo>
                  <a:lnTo>
                    <a:pt x="11335" y="103721"/>
                  </a:lnTo>
                  <a:lnTo>
                    <a:pt x="13566" y="117307"/>
                  </a:lnTo>
                  <a:lnTo>
                    <a:pt x="16142" y="131566"/>
                  </a:lnTo>
                  <a:lnTo>
                    <a:pt x="18990" y="146561"/>
                  </a:lnTo>
                  <a:lnTo>
                    <a:pt x="22038" y="162056"/>
                  </a:lnTo>
                  <a:lnTo>
                    <a:pt x="25230" y="177609"/>
                  </a:lnTo>
                  <a:lnTo>
                    <a:pt x="28536" y="192870"/>
                  </a:lnTo>
                  <a:lnTo>
                    <a:pt x="32350" y="204562"/>
                  </a:lnTo>
                  <a:lnTo>
                    <a:pt x="36607" y="208842"/>
                  </a:lnTo>
                  <a:lnTo>
                    <a:pt x="40416" y="207286"/>
                  </a:lnTo>
                  <a:lnTo>
                    <a:pt x="44137" y="202268"/>
                  </a:lnTo>
                  <a:lnTo>
                    <a:pt x="48634" y="195587"/>
                  </a:lnTo>
                  <a:lnTo>
                    <a:pt x="54322" y="188272"/>
                  </a:lnTo>
                  <a:lnTo>
                    <a:pt x="61202" y="181291"/>
                  </a:lnTo>
                  <a:lnTo>
                    <a:pt x="69085" y="175759"/>
                  </a:lnTo>
                  <a:lnTo>
                    <a:pt x="77745" y="172132"/>
                  </a:lnTo>
                  <a:lnTo>
                    <a:pt x="86976" y="170480"/>
                  </a:lnTo>
                  <a:lnTo>
                    <a:pt x="96613" y="170794"/>
                  </a:lnTo>
                  <a:lnTo>
                    <a:pt x="106531" y="172852"/>
                  </a:lnTo>
                  <a:lnTo>
                    <a:pt x="116475" y="176313"/>
                  </a:lnTo>
                  <a:lnTo>
                    <a:pt x="126079" y="180835"/>
                  </a:lnTo>
                  <a:lnTo>
                    <a:pt x="135159" y="186137"/>
                  </a:lnTo>
                  <a:lnTo>
                    <a:pt x="143391" y="192320"/>
                  </a:lnTo>
                  <a:lnTo>
                    <a:pt x="150243" y="199833"/>
                  </a:lnTo>
                  <a:lnTo>
                    <a:pt x="155545" y="208806"/>
                  </a:lnTo>
                  <a:lnTo>
                    <a:pt x="159121" y="218765"/>
                  </a:lnTo>
                  <a:lnTo>
                    <a:pt x="160630" y="228835"/>
                  </a:lnTo>
                  <a:lnTo>
                    <a:pt x="160085" y="238491"/>
                  </a:lnTo>
                  <a:lnTo>
                    <a:pt x="157619" y="247413"/>
                  </a:lnTo>
                  <a:lnTo>
                    <a:pt x="153305" y="255326"/>
                  </a:lnTo>
                  <a:lnTo>
                    <a:pt x="147365" y="262194"/>
                  </a:lnTo>
                  <a:lnTo>
                    <a:pt x="139956" y="267992"/>
                  </a:lnTo>
                  <a:lnTo>
                    <a:pt x="131088" y="272603"/>
                  </a:lnTo>
                  <a:lnTo>
                    <a:pt x="120908" y="276076"/>
                  </a:lnTo>
                  <a:lnTo>
                    <a:pt x="109820" y="278428"/>
                  </a:lnTo>
                  <a:lnTo>
                    <a:pt x="98385" y="279566"/>
                  </a:lnTo>
                  <a:lnTo>
                    <a:pt x="86965" y="279555"/>
                  </a:lnTo>
                  <a:lnTo>
                    <a:pt x="75960" y="278548"/>
                  </a:lnTo>
                  <a:lnTo>
                    <a:pt x="64720" y="276495"/>
                  </a:lnTo>
                  <a:lnTo>
                    <a:pt x="51144" y="272101"/>
                  </a:lnTo>
                  <a:lnTo>
                    <a:pt x="31586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69119" y="557464"/>
              <a:ext cx="147400" cy="150751"/>
            </a:xfrm>
            <a:custGeom>
              <a:avLst/>
              <a:gdLst/>
              <a:ahLst/>
              <a:cxnLst/>
              <a:rect l="0" t="0" r="0" b="0"/>
              <a:pathLst>
                <a:path w="147400" h="150751">
                  <a:moveTo>
                    <a:pt x="0" y="84774"/>
                  </a:moveTo>
                  <a:lnTo>
                    <a:pt x="11735" y="81840"/>
                  </a:lnTo>
                  <a:lnTo>
                    <a:pt x="22863" y="79058"/>
                  </a:lnTo>
                  <a:lnTo>
                    <a:pt x="34458" y="76158"/>
                  </a:lnTo>
                  <a:lnTo>
                    <a:pt x="46446" y="73118"/>
                  </a:lnTo>
                  <a:lnTo>
                    <a:pt x="58458" y="69953"/>
                  </a:lnTo>
                  <a:lnTo>
                    <a:pt x="70256" y="66684"/>
                  </a:lnTo>
                  <a:lnTo>
                    <a:pt x="81609" y="63174"/>
                  </a:lnTo>
                  <a:lnTo>
                    <a:pt x="92229" y="59134"/>
                  </a:lnTo>
                  <a:lnTo>
                    <a:pt x="102022" y="54447"/>
                  </a:lnTo>
                  <a:lnTo>
                    <a:pt x="110579" y="48994"/>
                  </a:lnTo>
                  <a:lnTo>
                    <a:pt x="117123" y="42577"/>
                  </a:lnTo>
                  <a:lnTo>
                    <a:pt x="121403" y="35192"/>
                  </a:lnTo>
                  <a:lnTo>
                    <a:pt x="123310" y="27301"/>
                  </a:lnTo>
                  <a:lnTo>
                    <a:pt x="122629" y="19698"/>
                  </a:lnTo>
                  <a:lnTo>
                    <a:pt x="119503" y="12822"/>
                  </a:lnTo>
                  <a:lnTo>
                    <a:pt x="114339" y="7073"/>
                  </a:lnTo>
                  <a:lnTo>
                    <a:pt x="107601" y="2968"/>
                  </a:lnTo>
                  <a:lnTo>
                    <a:pt x="99711" y="624"/>
                  </a:lnTo>
                  <a:lnTo>
                    <a:pt x="91163" y="0"/>
                  </a:lnTo>
                  <a:lnTo>
                    <a:pt x="82515" y="1086"/>
                  </a:lnTo>
                  <a:lnTo>
                    <a:pt x="74078" y="3706"/>
                  </a:lnTo>
                  <a:lnTo>
                    <a:pt x="66110" y="7733"/>
                  </a:lnTo>
                  <a:lnTo>
                    <a:pt x="58904" y="13176"/>
                  </a:lnTo>
                  <a:lnTo>
                    <a:pt x="52538" y="19908"/>
                  </a:lnTo>
                  <a:lnTo>
                    <a:pt x="46924" y="27698"/>
                  </a:lnTo>
                  <a:lnTo>
                    <a:pt x="41910" y="36297"/>
                  </a:lnTo>
                  <a:lnTo>
                    <a:pt x="37356" y="45492"/>
                  </a:lnTo>
                  <a:lnTo>
                    <a:pt x="33465" y="55275"/>
                  </a:lnTo>
                  <a:lnTo>
                    <a:pt x="30756" y="65828"/>
                  </a:lnTo>
                  <a:lnTo>
                    <a:pt x="29421" y="77183"/>
                  </a:lnTo>
                  <a:lnTo>
                    <a:pt x="29507" y="89079"/>
                  </a:lnTo>
                  <a:lnTo>
                    <a:pt x="31086" y="101065"/>
                  </a:lnTo>
                  <a:lnTo>
                    <a:pt x="34048" y="112854"/>
                  </a:lnTo>
                  <a:lnTo>
                    <a:pt x="38477" y="123871"/>
                  </a:lnTo>
                  <a:lnTo>
                    <a:pt x="44724" y="133205"/>
                  </a:lnTo>
                  <a:lnTo>
                    <a:pt x="52810" y="140509"/>
                  </a:lnTo>
                  <a:lnTo>
                    <a:pt x="62323" y="145767"/>
                  </a:lnTo>
                  <a:lnTo>
                    <a:pt x="72617" y="149020"/>
                  </a:lnTo>
                  <a:lnTo>
                    <a:pt x="83236" y="150512"/>
                  </a:lnTo>
                  <a:lnTo>
                    <a:pt x="93884" y="150750"/>
                  </a:lnTo>
                  <a:lnTo>
                    <a:pt x="105580" y="150429"/>
                  </a:lnTo>
                  <a:lnTo>
                    <a:pt x="121583" y="149528"/>
                  </a:lnTo>
                  <a:lnTo>
                    <a:pt x="147399" y="1479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69160" y="547481"/>
              <a:ext cx="145372" cy="163089"/>
            </a:xfrm>
            <a:custGeom>
              <a:avLst/>
              <a:gdLst/>
              <a:ahLst/>
              <a:cxnLst/>
              <a:rect l="0" t="0" r="0" b="0"/>
              <a:pathLst>
                <a:path w="145372" h="163089">
                  <a:moveTo>
                    <a:pt x="115814" y="0"/>
                  </a:moveTo>
                  <a:lnTo>
                    <a:pt x="104146" y="2934"/>
                  </a:lnTo>
                  <a:lnTo>
                    <a:pt x="93657" y="5716"/>
                  </a:lnTo>
                  <a:lnTo>
                    <a:pt x="83355" y="8621"/>
                  </a:lnTo>
                  <a:lnTo>
                    <a:pt x="73054" y="11834"/>
                  </a:lnTo>
                  <a:lnTo>
                    <a:pt x="62710" y="15647"/>
                  </a:lnTo>
                  <a:lnTo>
                    <a:pt x="52325" y="20164"/>
                  </a:lnTo>
                  <a:lnTo>
                    <a:pt x="42070" y="25328"/>
                  </a:lnTo>
                  <a:lnTo>
                    <a:pt x="32260" y="31016"/>
                  </a:lnTo>
                  <a:lnTo>
                    <a:pt x="23052" y="37100"/>
                  </a:lnTo>
                  <a:lnTo>
                    <a:pt x="15073" y="43473"/>
                  </a:lnTo>
                  <a:lnTo>
                    <a:pt x="9457" y="50050"/>
                  </a:lnTo>
                  <a:lnTo>
                    <a:pt x="6623" y="56760"/>
                  </a:lnTo>
                  <a:lnTo>
                    <a:pt x="6670" y="63230"/>
                  </a:lnTo>
                  <a:lnTo>
                    <a:pt x="9736" y="68816"/>
                  </a:lnTo>
                  <a:lnTo>
                    <a:pt x="15572" y="73232"/>
                  </a:lnTo>
                  <a:lnTo>
                    <a:pt x="23522" y="76366"/>
                  </a:lnTo>
                  <a:lnTo>
                    <a:pt x="32742" y="78103"/>
                  </a:lnTo>
                  <a:lnTo>
                    <a:pt x="42640" y="78533"/>
                  </a:lnTo>
                  <a:lnTo>
                    <a:pt x="53042" y="78045"/>
                  </a:lnTo>
                  <a:lnTo>
                    <a:pt x="64083" y="77194"/>
                  </a:lnTo>
                  <a:lnTo>
                    <a:pt x="75796" y="76348"/>
                  </a:lnTo>
                  <a:lnTo>
                    <a:pt x="87781" y="76140"/>
                  </a:lnTo>
                  <a:lnTo>
                    <a:pt x="99300" y="77525"/>
                  </a:lnTo>
                  <a:lnTo>
                    <a:pt x="109972" y="80872"/>
                  </a:lnTo>
                  <a:lnTo>
                    <a:pt x="119596" y="86055"/>
                  </a:lnTo>
                  <a:lnTo>
                    <a:pt x="127989" y="92740"/>
                  </a:lnTo>
                  <a:lnTo>
                    <a:pt x="135174" y="100562"/>
                  </a:lnTo>
                  <a:lnTo>
                    <a:pt x="140846" y="109048"/>
                  </a:lnTo>
                  <a:lnTo>
                    <a:pt x="144309" y="117648"/>
                  </a:lnTo>
                  <a:lnTo>
                    <a:pt x="145371" y="126048"/>
                  </a:lnTo>
                  <a:lnTo>
                    <a:pt x="143966" y="133990"/>
                  </a:lnTo>
                  <a:lnTo>
                    <a:pt x="139907" y="141177"/>
                  </a:lnTo>
                  <a:lnTo>
                    <a:pt x="133361" y="147526"/>
                  </a:lnTo>
                  <a:lnTo>
                    <a:pt x="124747" y="152959"/>
                  </a:lnTo>
                  <a:lnTo>
                    <a:pt x="114539" y="157319"/>
                  </a:lnTo>
                  <a:lnTo>
                    <a:pt x="103167" y="160615"/>
                  </a:lnTo>
                  <a:lnTo>
                    <a:pt x="91128" y="162677"/>
                  </a:lnTo>
                  <a:lnTo>
                    <a:pt x="78982" y="163088"/>
                  </a:lnTo>
                  <a:lnTo>
                    <a:pt x="67044" y="161776"/>
                  </a:lnTo>
                  <a:lnTo>
                    <a:pt x="55474" y="159071"/>
                  </a:lnTo>
                  <a:lnTo>
                    <a:pt x="43042" y="155164"/>
                  </a:lnTo>
                  <a:lnTo>
                    <a:pt x="26424" y="14859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78630" y="567102"/>
              <a:ext cx="190656" cy="127779"/>
            </a:xfrm>
            <a:custGeom>
              <a:avLst/>
              <a:gdLst/>
              <a:ahLst/>
              <a:cxnLst/>
              <a:rect l="0" t="0" r="0" b="0"/>
              <a:pathLst>
                <a:path w="190656" h="127779">
                  <a:moveTo>
                    <a:pt x="127484" y="85664"/>
                  </a:moveTo>
                  <a:lnTo>
                    <a:pt x="127350" y="74063"/>
                  </a:lnTo>
                  <a:lnTo>
                    <a:pt x="126069" y="64215"/>
                  </a:lnTo>
                  <a:lnTo>
                    <a:pt x="123476" y="55205"/>
                  </a:lnTo>
                  <a:lnTo>
                    <a:pt x="119757" y="46590"/>
                  </a:lnTo>
                  <a:lnTo>
                    <a:pt x="115123" y="37915"/>
                  </a:lnTo>
                  <a:lnTo>
                    <a:pt x="109782" y="28952"/>
                  </a:lnTo>
                  <a:lnTo>
                    <a:pt x="103589" y="20141"/>
                  </a:lnTo>
                  <a:lnTo>
                    <a:pt x="96078" y="12438"/>
                  </a:lnTo>
                  <a:lnTo>
                    <a:pt x="87110" y="6307"/>
                  </a:lnTo>
                  <a:lnTo>
                    <a:pt x="77156" y="2040"/>
                  </a:lnTo>
                  <a:lnTo>
                    <a:pt x="67091" y="0"/>
                  </a:lnTo>
                  <a:lnTo>
                    <a:pt x="57435" y="157"/>
                  </a:lnTo>
                  <a:lnTo>
                    <a:pt x="48343" y="2348"/>
                  </a:lnTo>
                  <a:lnTo>
                    <a:pt x="39784" y="6468"/>
                  </a:lnTo>
                  <a:lnTo>
                    <a:pt x="31663" y="12276"/>
                  </a:lnTo>
                  <a:lnTo>
                    <a:pt x="24041" y="19595"/>
                  </a:lnTo>
                  <a:lnTo>
                    <a:pt x="17134" y="28401"/>
                  </a:lnTo>
                  <a:lnTo>
                    <a:pt x="11010" y="38540"/>
                  </a:lnTo>
                  <a:lnTo>
                    <a:pt x="5913" y="49601"/>
                  </a:lnTo>
                  <a:lnTo>
                    <a:pt x="2318" y="61016"/>
                  </a:lnTo>
                  <a:lnTo>
                    <a:pt x="353" y="72429"/>
                  </a:lnTo>
                  <a:lnTo>
                    <a:pt x="0" y="83531"/>
                  </a:lnTo>
                  <a:lnTo>
                    <a:pt x="1276" y="93987"/>
                  </a:lnTo>
                  <a:lnTo>
                    <a:pt x="4031" y="103671"/>
                  </a:lnTo>
                  <a:lnTo>
                    <a:pt x="8320" y="112156"/>
                  </a:lnTo>
                  <a:lnTo>
                    <a:pt x="14472" y="118653"/>
                  </a:lnTo>
                  <a:lnTo>
                    <a:pt x="22490" y="122906"/>
                  </a:lnTo>
                  <a:lnTo>
                    <a:pt x="31788" y="124965"/>
                  </a:lnTo>
                  <a:lnTo>
                    <a:pt x="41405" y="124918"/>
                  </a:lnTo>
                  <a:lnTo>
                    <a:pt x="50757" y="123032"/>
                  </a:lnTo>
                  <a:lnTo>
                    <a:pt x="59644" y="119514"/>
                  </a:lnTo>
                  <a:lnTo>
                    <a:pt x="68064" y="114421"/>
                  </a:lnTo>
                  <a:lnTo>
                    <a:pt x="76096" y="107926"/>
                  </a:lnTo>
                  <a:lnTo>
                    <a:pt x="83829" y="100297"/>
                  </a:lnTo>
                  <a:lnTo>
                    <a:pt x="91344" y="91807"/>
                  </a:lnTo>
                  <a:lnTo>
                    <a:pt x="98705" y="82735"/>
                  </a:lnTo>
                  <a:lnTo>
                    <a:pt x="106053" y="74868"/>
                  </a:lnTo>
                  <a:lnTo>
                    <a:pt x="112774" y="71075"/>
                  </a:lnTo>
                  <a:lnTo>
                    <a:pt x="118088" y="71689"/>
                  </a:lnTo>
                  <a:lnTo>
                    <a:pt x="122734" y="75268"/>
                  </a:lnTo>
                  <a:lnTo>
                    <a:pt x="127444" y="80510"/>
                  </a:lnTo>
                  <a:lnTo>
                    <a:pt x="132704" y="86623"/>
                  </a:lnTo>
                  <a:lnTo>
                    <a:pt x="138886" y="93181"/>
                  </a:lnTo>
                  <a:lnTo>
                    <a:pt x="146060" y="99955"/>
                  </a:lnTo>
                  <a:lnTo>
                    <a:pt x="153844" y="106531"/>
                  </a:lnTo>
                  <a:lnTo>
                    <a:pt x="162396" y="112904"/>
                  </a:lnTo>
                  <a:lnTo>
                    <a:pt x="173585" y="119629"/>
                  </a:lnTo>
                  <a:lnTo>
                    <a:pt x="190655" y="127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48269" y="515896"/>
              <a:ext cx="115814" cy="148826"/>
            </a:xfrm>
            <a:custGeom>
              <a:avLst/>
              <a:gdLst/>
              <a:ahLst/>
              <a:cxnLst/>
              <a:rect l="0" t="0" r="0" b="0"/>
              <a:pathLst>
                <a:path w="115814" h="148826">
                  <a:moveTo>
                    <a:pt x="0" y="63171"/>
                  </a:moveTo>
                  <a:lnTo>
                    <a:pt x="2934" y="74839"/>
                  </a:lnTo>
                  <a:lnTo>
                    <a:pt x="5716" y="85328"/>
                  </a:lnTo>
                  <a:lnTo>
                    <a:pt x="8620" y="95629"/>
                  </a:lnTo>
                  <a:lnTo>
                    <a:pt x="11833" y="105931"/>
                  </a:lnTo>
                  <a:lnTo>
                    <a:pt x="15647" y="116274"/>
                  </a:lnTo>
                  <a:lnTo>
                    <a:pt x="20164" y="126641"/>
                  </a:lnTo>
                  <a:lnTo>
                    <a:pt x="25328" y="136205"/>
                  </a:lnTo>
                  <a:lnTo>
                    <a:pt x="31016" y="143422"/>
                  </a:lnTo>
                  <a:lnTo>
                    <a:pt x="37096" y="147631"/>
                  </a:lnTo>
                  <a:lnTo>
                    <a:pt x="43296" y="148825"/>
                  </a:lnTo>
                  <a:lnTo>
                    <a:pt x="49224" y="147200"/>
                  </a:lnTo>
                  <a:lnTo>
                    <a:pt x="54690" y="143180"/>
                  </a:lnTo>
                  <a:lnTo>
                    <a:pt x="59680" y="137281"/>
                  </a:lnTo>
                  <a:lnTo>
                    <a:pt x="64267" y="129984"/>
                  </a:lnTo>
                  <a:lnTo>
                    <a:pt x="68538" y="121681"/>
                  </a:lnTo>
                  <a:lnTo>
                    <a:pt x="72577" y="112672"/>
                  </a:lnTo>
                  <a:lnTo>
                    <a:pt x="76450" y="103174"/>
                  </a:lnTo>
                  <a:lnTo>
                    <a:pt x="80207" y="93341"/>
                  </a:lnTo>
                  <a:lnTo>
                    <a:pt x="83884" y="83280"/>
                  </a:lnTo>
                  <a:lnTo>
                    <a:pt x="87507" y="73065"/>
                  </a:lnTo>
                  <a:lnTo>
                    <a:pt x="91093" y="62752"/>
                  </a:lnTo>
                  <a:lnTo>
                    <a:pt x="94695" y="52443"/>
                  </a:lnTo>
                  <a:lnTo>
                    <a:pt x="98861" y="41075"/>
                  </a:lnTo>
                  <a:lnTo>
                    <a:pt x="105076" y="2541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11623" y="533203"/>
              <a:ext cx="110388" cy="130767"/>
            </a:xfrm>
            <a:custGeom>
              <a:avLst/>
              <a:gdLst/>
              <a:ahLst/>
              <a:cxnLst/>
              <a:rect l="0" t="0" r="0" b="0"/>
              <a:pathLst>
                <a:path w="110388" h="130767">
                  <a:moveTo>
                    <a:pt x="26159" y="45864"/>
                  </a:moveTo>
                  <a:lnTo>
                    <a:pt x="34960" y="48664"/>
                  </a:lnTo>
                  <a:lnTo>
                    <a:pt x="43307" y="50165"/>
                  </a:lnTo>
                  <a:lnTo>
                    <a:pt x="52001" y="50467"/>
                  </a:lnTo>
                  <a:lnTo>
                    <a:pt x="60950" y="49615"/>
                  </a:lnTo>
                  <a:lnTo>
                    <a:pt x="69796" y="47499"/>
                  </a:lnTo>
                  <a:lnTo>
                    <a:pt x="78321" y="44172"/>
                  </a:lnTo>
                  <a:lnTo>
                    <a:pt x="85991" y="39665"/>
                  </a:lnTo>
                  <a:lnTo>
                    <a:pt x="91923" y="33897"/>
                  </a:lnTo>
                  <a:lnTo>
                    <a:pt x="95781" y="26959"/>
                  </a:lnTo>
                  <a:lnTo>
                    <a:pt x="97231" y="19541"/>
                  </a:lnTo>
                  <a:lnTo>
                    <a:pt x="95710" y="12789"/>
                  </a:lnTo>
                  <a:lnTo>
                    <a:pt x="91207" y="7297"/>
                  </a:lnTo>
                  <a:lnTo>
                    <a:pt x="84303" y="3291"/>
                  </a:lnTo>
                  <a:lnTo>
                    <a:pt x="75860" y="895"/>
                  </a:lnTo>
                  <a:lnTo>
                    <a:pt x="66528" y="0"/>
                  </a:lnTo>
                  <a:lnTo>
                    <a:pt x="56862" y="669"/>
                  </a:lnTo>
                  <a:lnTo>
                    <a:pt x="47388" y="3230"/>
                  </a:lnTo>
                  <a:lnTo>
                    <a:pt x="38361" y="7689"/>
                  </a:lnTo>
                  <a:lnTo>
                    <a:pt x="29980" y="13781"/>
                  </a:lnTo>
                  <a:lnTo>
                    <a:pt x="22490" y="21157"/>
                  </a:lnTo>
                  <a:lnTo>
                    <a:pt x="15934" y="29492"/>
                  </a:lnTo>
                  <a:lnTo>
                    <a:pt x="10360" y="38679"/>
                  </a:lnTo>
                  <a:lnTo>
                    <a:pt x="5906" y="48823"/>
                  </a:lnTo>
                  <a:lnTo>
                    <a:pt x="2546" y="59896"/>
                  </a:lnTo>
                  <a:lnTo>
                    <a:pt x="440" y="71432"/>
                  </a:lnTo>
                  <a:lnTo>
                    <a:pt x="0" y="82643"/>
                  </a:lnTo>
                  <a:lnTo>
                    <a:pt x="1302" y="93103"/>
                  </a:lnTo>
                  <a:lnTo>
                    <a:pt x="4295" y="102583"/>
                  </a:lnTo>
                  <a:lnTo>
                    <a:pt x="8970" y="110879"/>
                  </a:lnTo>
                  <a:lnTo>
                    <a:pt x="15152" y="118003"/>
                  </a:lnTo>
                  <a:lnTo>
                    <a:pt x="22555" y="123805"/>
                  </a:lnTo>
                  <a:lnTo>
                    <a:pt x="30886" y="127887"/>
                  </a:lnTo>
                  <a:lnTo>
                    <a:pt x="39894" y="130186"/>
                  </a:lnTo>
                  <a:lnTo>
                    <a:pt x="49380" y="130766"/>
                  </a:lnTo>
                  <a:lnTo>
                    <a:pt x="59201" y="129644"/>
                  </a:lnTo>
                  <a:lnTo>
                    <a:pt x="69237" y="127010"/>
                  </a:lnTo>
                  <a:lnTo>
                    <a:pt x="78961" y="123464"/>
                  </a:lnTo>
                  <a:lnTo>
                    <a:pt x="88383" y="119570"/>
                  </a:lnTo>
                  <a:lnTo>
                    <a:pt x="98330" y="114993"/>
                  </a:lnTo>
                  <a:lnTo>
                    <a:pt x="110387" y="109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3596" y="547481"/>
              <a:ext cx="136871" cy="105645"/>
            </a:xfrm>
            <a:custGeom>
              <a:avLst/>
              <a:gdLst/>
              <a:ahLst/>
              <a:cxnLst/>
              <a:rect l="0" t="0" r="0" b="0"/>
              <a:pathLst>
                <a:path w="136871" h="105645">
                  <a:moveTo>
                    <a:pt x="0" y="52643"/>
                  </a:moveTo>
                  <a:lnTo>
                    <a:pt x="5800" y="58577"/>
                  </a:lnTo>
                  <a:lnTo>
                    <a:pt x="10725" y="64782"/>
                  </a:lnTo>
                  <a:lnTo>
                    <a:pt x="15227" y="71878"/>
                  </a:lnTo>
                  <a:lnTo>
                    <a:pt x="19448" y="79818"/>
                  </a:lnTo>
                  <a:lnTo>
                    <a:pt x="23462" y="88465"/>
                  </a:lnTo>
                  <a:lnTo>
                    <a:pt x="27299" y="97584"/>
                  </a:lnTo>
                  <a:lnTo>
                    <a:pt x="30157" y="104386"/>
                  </a:lnTo>
                  <a:lnTo>
                    <a:pt x="31026" y="105644"/>
                  </a:lnTo>
                  <a:lnTo>
                    <a:pt x="30297" y="102574"/>
                  </a:lnTo>
                  <a:lnTo>
                    <a:pt x="28696" y="96580"/>
                  </a:lnTo>
                  <a:lnTo>
                    <a:pt x="26926" y="88395"/>
                  </a:lnTo>
                  <a:lnTo>
                    <a:pt x="25376" y="78547"/>
                  </a:lnTo>
                  <a:lnTo>
                    <a:pt x="24656" y="67953"/>
                  </a:lnTo>
                  <a:lnTo>
                    <a:pt x="25675" y="57883"/>
                  </a:lnTo>
                  <a:lnTo>
                    <a:pt x="28769" y="48989"/>
                  </a:lnTo>
                  <a:lnTo>
                    <a:pt x="33777" y="41367"/>
                  </a:lnTo>
                  <a:lnTo>
                    <a:pt x="40343" y="34855"/>
                  </a:lnTo>
                  <a:lnTo>
                    <a:pt x="48094" y="29217"/>
                  </a:lnTo>
                  <a:lnTo>
                    <a:pt x="56871" y="24394"/>
                  </a:lnTo>
                  <a:lnTo>
                    <a:pt x="66730" y="20511"/>
                  </a:lnTo>
                  <a:lnTo>
                    <a:pt x="77603" y="17553"/>
                  </a:lnTo>
                  <a:lnTo>
                    <a:pt x="88907" y="15190"/>
                  </a:lnTo>
                  <a:lnTo>
                    <a:pt x="100836" y="12520"/>
                  </a:lnTo>
                  <a:lnTo>
                    <a:pt x="115554" y="818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64165" y="368497"/>
              <a:ext cx="197270" cy="320961"/>
            </a:xfrm>
            <a:custGeom>
              <a:avLst/>
              <a:gdLst/>
              <a:ahLst/>
              <a:cxnLst/>
              <a:rect l="0" t="0" r="0" b="0"/>
              <a:pathLst>
                <a:path w="197270" h="320961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0" y="32463"/>
                  </a:lnTo>
                  <a:lnTo>
                    <a:pt x="3687" y="42937"/>
                  </a:lnTo>
                  <a:lnTo>
                    <a:pt x="5355" y="53929"/>
                  </a:lnTo>
                  <a:lnTo>
                    <a:pt x="6772" y="65567"/>
                  </a:lnTo>
                  <a:lnTo>
                    <a:pt x="8044" y="77648"/>
                  </a:lnTo>
                  <a:lnTo>
                    <a:pt x="9503" y="89755"/>
                  </a:lnTo>
                  <a:lnTo>
                    <a:pt x="11331" y="101642"/>
                  </a:lnTo>
                  <a:lnTo>
                    <a:pt x="13389" y="113402"/>
                  </a:lnTo>
                  <a:lnTo>
                    <a:pt x="15317" y="125365"/>
                  </a:lnTo>
                  <a:lnTo>
                    <a:pt x="16916" y="137709"/>
                  </a:lnTo>
                  <a:lnTo>
                    <a:pt x="18311" y="150458"/>
                  </a:lnTo>
                  <a:lnTo>
                    <a:pt x="19854" y="163555"/>
                  </a:lnTo>
                  <a:lnTo>
                    <a:pt x="21741" y="176931"/>
                  </a:lnTo>
                  <a:lnTo>
                    <a:pt x="23838" y="190677"/>
                  </a:lnTo>
                  <a:lnTo>
                    <a:pt x="25792" y="205044"/>
                  </a:lnTo>
                  <a:lnTo>
                    <a:pt x="27408" y="220108"/>
                  </a:lnTo>
                  <a:lnTo>
                    <a:pt x="28815" y="235479"/>
                  </a:lnTo>
                  <a:lnTo>
                    <a:pt x="30368" y="250417"/>
                  </a:lnTo>
                  <a:lnTo>
                    <a:pt x="32240" y="264466"/>
                  </a:lnTo>
                  <a:lnTo>
                    <a:pt x="33670" y="275050"/>
                  </a:lnTo>
                  <a:lnTo>
                    <a:pt x="33889" y="278841"/>
                  </a:lnTo>
                  <a:lnTo>
                    <a:pt x="33561" y="276607"/>
                  </a:lnTo>
                  <a:lnTo>
                    <a:pt x="33286" y="270352"/>
                  </a:lnTo>
                  <a:lnTo>
                    <a:pt x="33528" y="261860"/>
                  </a:lnTo>
                  <a:lnTo>
                    <a:pt x="34463" y="252247"/>
                  </a:lnTo>
                  <a:lnTo>
                    <a:pt x="36221" y="242268"/>
                  </a:lnTo>
                  <a:lnTo>
                    <a:pt x="38993" y="232523"/>
                  </a:lnTo>
                  <a:lnTo>
                    <a:pt x="42786" y="223285"/>
                  </a:lnTo>
                  <a:lnTo>
                    <a:pt x="47619" y="214748"/>
                  </a:lnTo>
                  <a:lnTo>
                    <a:pt x="53611" y="207146"/>
                  </a:lnTo>
                  <a:lnTo>
                    <a:pt x="60716" y="200516"/>
                  </a:lnTo>
                  <a:lnTo>
                    <a:pt x="68757" y="195061"/>
                  </a:lnTo>
                  <a:lnTo>
                    <a:pt x="77524" y="191218"/>
                  </a:lnTo>
                  <a:lnTo>
                    <a:pt x="86827" y="189082"/>
                  </a:lnTo>
                  <a:lnTo>
                    <a:pt x="96514" y="188612"/>
                  </a:lnTo>
                  <a:lnTo>
                    <a:pt x="106469" y="189809"/>
                  </a:lnTo>
                  <a:lnTo>
                    <a:pt x="116609" y="192506"/>
                  </a:lnTo>
                  <a:lnTo>
                    <a:pt x="126876" y="196587"/>
                  </a:lnTo>
                  <a:lnTo>
                    <a:pt x="137228" y="202067"/>
                  </a:lnTo>
                  <a:lnTo>
                    <a:pt x="147633" y="208824"/>
                  </a:lnTo>
                  <a:lnTo>
                    <a:pt x="157910" y="216631"/>
                  </a:lnTo>
                  <a:lnTo>
                    <a:pt x="167737" y="225241"/>
                  </a:lnTo>
                  <a:lnTo>
                    <a:pt x="176963" y="234443"/>
                  </a:lnTo>
                  <a:lnTo>
                    <a:pt x="185124" y="244232"/>
                  </a:lnTo>
                  <a:lnTo>
                    <a:pt x="191395" y="254788"/>
                  </a:lnTo>
                  <a:lnTo>
                    <a:pt x="195489" y="266136"/>
                  </a:lnTo>
                  <a:lnTo>
                    <a:pt x="197269" y="277688"/>
                  </a:lnTo>
                  <a:lnTo>
                    <a:pt x="196502" y="288378"/>
                  </a:lnTo>
                  <a:lnTo>
                    <a:pt x="193310" y="297671"/>
                  </a:lnTo>
                  <a:lnTo>
                    <a:pt x="187762" y="305383"/>
                  </a:lnTo>
                  <a:lnTo>
                    <a:pt x="179702" y="311421"/>
                  </a:lnTo>
                  <a:lnTo>
                    <a:pt x="169292" y="315919"/>
                  </a:lnTo>
                  <a:lnTo>
                    <a:pt x="157256" y="318992"/>
                  </a:lnTo>
                  <a:lnTo>
                    <a:pt x="144654" y="320629"/>
                  </a:lnTo>
                  <a:lnTo>
                    <a:pt x="132149" y="320960"/>
                  </a:lnTo>
                  <a:lnTo>
                    <a:pt x="119993" y="320221"/>
                  </a:lnTo>
                  <a:lnTo>
                    <a:pt x="108225" y="318663"/>
                  </a:lnTo>
                  <a:lnTo>
                    <a:pt x="96796" y="316502"/>
                  </a:lnTo>
                  <a:lnTo>
                    <a:pt x="85800" y="313747"/>
                  </a:lnTo>
                  <a:lnTo>
                    <a:pt x="75473" y="310220"/>
                  </a:lnTo>
                  <a:lnTo>
                    <a:pt x="65896" y="305894"/>
                  </a:lnTo>
                  <a:lnTo>
                    <a:pt x="57099" y="301172"/>
                  </a:lnTo>
                  <a:lnTo>
                    <a:pt x="48185" y="296345"/>
                  </a:lnTo>
                  <a:lnTo>
                    <a:pt x="37252" y="290990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821430" y="1263419"/>
            <a:ext cx="1094502" cy="400084"/>
            <a:chOff x="1821430" y="1263419"/>
            <a:chExt cx="1094502" cy="400084"/>
          </a:xfrm>
        </p:grpSpPr>
        <p:sp>
          <p:nvSpPr>
            <p:cNvPr id="29" name="Freeform 28"/>
            <p:cNvSpPr/>
            <p:nvPr/>
          </p:nvSpPr>
          <p:spPr>
            <a:xfrm>
              <a:off x="1821430" y="1484518"/>
              <a:ext cx="126343" cy="4613"/>
            </a:xfrm>
            <a:custGeom>
              <a:avLst/>
              <a:gdLst/>
              <a:ahLst/>
              <a:cxnLst/>
              <a:rect l="0" t="0" r="0" b="0"/>
              <a:pathLst>
                <a:path w="126343" h="4613">
                  <a:moveTo>
                    <a:pt x="126342" y="0"/>
                  </a:moveTo>
                  <a:lnTo>
                    <a:pt x="114673" y="2799"/>
                  </a:lnTo>
                  <a:lnTo>
                    <a:pt x="104185" y="4301"/>
                  </a:lnTo>
                  <a:lnTo>
                    <a:pt x="93874" y="4612"/>
                  </a:lnTo>
                  <a:lnTo>
                    <a:pt x="83227" y="4106"/>
                  </a:lnTo>
                  <a:lnTo>
                    <a:pt x="71587" y="3286"/>
                  </a:lnTo>
                  <a:lnTo>
                    <a:pt x="58714" y="2471"/>
                  </a:lnTo>
                  <a:lnTo>
                    <a:pt x="45445" y="1785"/>
                  </a:lnTo>
                  <a:lnTo>
                    <a:pt x="32198" y="1184"/>
                  </a:lnTo>
                  <a:lnTo>
                    <a:pt x="17806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200455" y="1347647"/>
              <a:ext cx="2" cy="305328"/>
            </a:xfrm>
            <a:custGeom>
              <a:avLst/>
              <a:gdLst/>
              <a:ahLst/>
              <a:cxnLst/>
              <a:rect l="0" t="0" r="0" b="0"/>
              <a:pathLst>
                <a:path w="2" h="305328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09"/>
                  </a:lnTo>
                  <a:lnTo>
                    <a:pt x="1" y="74419"/>
                  </a:lnTo>
                  <a:lnTo>
                    <a:pt x="1" y="89596"/>
                  </a:lnTo>
                  <a:lnTo>
                    <a:pt x="1" y="105458"/>
                  </a:lnTo>
                  <a:lnTo>
                    <a:pt x="1" y="121824"/>
                  </a:lnTo>
                  <a:lnTo>
                    <a:pt x="1" y="138389"/>
                  </a:lnTo>
                  <a:lnTo>
                    <a:pt x="1" y="154736"/>
                  </a:lnTo>
                  <a:lnTo>
                    <a:pt x="1" y="170655"/>
                  </a:lnTo>
                  <a:lnTo>
                    <a:pt x="1" y="186124"/>
                  </a:lnTo>
                  <a:lnTo>
                    <a:pt x="1" y="201204"/>
                  </a:lnTo>
                  <a:lnTo>
                    <a:pt x="1" y="215977"/>
                  </a:lnTo>
                  <a:lnTo>
                    <a:pt x="1" y="230494"/>
                  </a:lnTo>
                  <a:lnTo>
                    <a:pt x="0" y="246508"/>
                  </a:lnTo>
                  <a:lnTo>
                    <a:pt x="0" y="26878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968829" y="1263419"/>
              <a:ext cx="421141" cy="84229"/>
            </a:xfrm>
            <a:custGeom>
              <a:avLst/>
              <a:gdLst/>
              <a:ahLst/>
              <a:cxnLst/>
              <a:rect l="0" t="0" r="0" b="0"/>
              <a:pathLst>
                <a:path w="421141" h="84229">
                  <a:moveTo>
                    <a:pt x="421140" y="0"/>
                  </a:moveTo>
                  <a:lnTo>
                    <a:pt x="412338" y="2934"/>
                  </a:lnTo>
                  <a:lnTo>
                    <a:pt x="403992" y="5716"/>
                  </a:lnTo>
                  <a:lnTo>
                    <a:pt x="395288" y="8616"/>
                  </a:lnTo>
                  <a:lnTo>
                    <a:pt x="385994" y="11656"/>
                  </a:lnTo>
                  <a:lnTo>
                    <a:pt x="375851" y="14821"/>
                  </a:lnTo>
                  <a:lnTo>
                    <a:pt x="364801" y="18085"/>
                  </a:lnTo>
                  <a:lnTo>
                    <a:pt x="352789" y="21423"/>
                  </a:lnTo>
                  <a:lnTo>
                    <a:pt x="339670" y="24814"/>
                  </a:lnTo>
                  <a:lnTo>
                    <a:pt x="325475" y="28243"/>
                  </a:lnTo>
                  <a:lnTo>
                    <a:pt x="310367" y="31698"/>
                  </a:lnTo>
                  <a:lnTo>
                    <a:pt x="294548" y="35170"/>
                  </a:lnTo>
                  <a:lnTo>
                    <a:pt x="278204" y="38655"/>
                  </a:lnTo>
                  <a:lnTo>
                    <a:pt x="261484" y="42148"/>
                  </a:lnTo>
                  <a:lnTo>
                    <a:pt x="244501" y="45646"/>
                  </a:lnTo>
                  <a:lnTo>
                    <a:pt x="227335" y="49148"/>
                  </a:lnTo>
                  <a:lnTo>
                    <a:pt x="210045" y="52653"/>
                  </a:lnTo>
                  <a:lnTo>
                    <a:pt x="192671" y="56159"/>
                  </a:lnTo>
                  <a:lnTo>
                    <a:pt x="175244" y="59662"/>
                  </a:lnTo>
                  <a:lnTo>
                    <a:pt x="157947" y="62997"/>
                  </a:lnTo>
                  <a:lnTo>
                    <a:pt x="141100" y="65857"/>
                  </a:lnTo>
                  <a:lnTo>
                    <a:pt x="124841" y="68113"/>
                  </a:lnTo>
                  <a:lnTo>
                    <a:pt x="109142" y="69796"/>
                  </a:lnTo>
                  <a:lnTo>
                    <a:pt x="93907" y="71009"/>
                  </a:lnTo>
                  <a:lnTo>
                    <a:pt x="79035" y="71867"/>
                  </a:lnTo>
                  <a:lnTo>
                    <a:pt x="64651" y="72660"/>
                  </a:lnTo>
                  <a:lnTo>
                    <a:pt x="49483" y="74032"/>
                  </a:lnTo>
                  <a:lnTo>
                    <a:pt x="29962" y="7722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79405" y="1462393"/>
              <a:ext cx="215849" cy="182258"/>
            </a:xfrm>
            <a:custGeom>
              <a:avLst/>
              <a:gdLst/>
              <a:ahLst/>
              <a:cxnLst/>
              <a:rect l="0" t="0" r="0" b="0"/>
              <a:pathLst>
                <a:path w="215849" h="182258">
                  <a:moveTo>
                    <a:pt x="26336" y="85296"/>
                  </a:moveTo>
                  <a:lnTo>
                    <a:pt x="35137" y="88095"/>
                  </a:lnTo>
                  <a:lnTo>
                    <a:pt x="43484" y="89597"/>
                  </a:lnTo>
                  <a:lnTo>
                    <a:pt x="52182" y="89904"/>
                  </a:lnTo>
                  <a:lnTo>
                    <a:pt x="61303" y="89224"/>
                  </a:lnTo>
                  <a:lnTo>
                    <a:pt x="70798" y="87757"/>
                  </a:lnTo>
                  <a:lnTo>
                    <a:pt x="80586" y="85683"/>
                  </a:lnTo>
                  <a:lnTo>
                    <a:pt x="90427" y="83001"/>
                  </a:lnTo>
                  <a:lnTo>
                    <a:pt x="99952" y="79530"/>
                  </a:lnTo>
                  <a:lnTo>
                    <a:pt x="108972" y="75230"/>
                  </a:lnTo>
                  <a:lnTo>
                    <a:pt x="116992" y="70038"/>
                  </a:lnTo>
                  <a:lnTo>
                    <a:pt x="123168" y="63797"/>
                  </a:lnTo>
                  <a:lnTo>
                    <a:pt x="127202" y="56527"/>
                  </a:lnTo>
                  <a:lnTo>
                    <a:pt x="129112" y="48542"/>
                  </a:lnTo>
                  <a:lnTo>
                    <a:pt x="128965" y="40344"/>
                  </a:lnTo>
                  <a:lnTo>
                    <a:pt x="127011" y="32246"/>
                  </a:lnTo>
                  <a:lnTo>
                    <a:pt x="123448" y="24522"/>
                  </a:lnTo>
                  <a:lnTo>
                    <a:pt x="118324" y="17488"/>
                  </a:lnTo>
                  <a:lnTo>
                    <a:pt x="111809" y="11250"/>
                  </a:lnTo>
                  <a:lnTo>
                    <a:pt x="104167" y="6062"/>
                  </a:lnTo>
                  <a:lnTo>
                    <a:pt x="95668" y="2401"/>
                  </a:lnTo>
                  <a:lnTo>
                    <a:pt x="86549" y="387"/>
                  </a:lnTo>
                  <a:lnTo>
                    <a:pt x="77156" y="0"/>
                  </a:lnTo>
                  <a:lnTo>
                    <a:pt x="67930" y="1252"/>
                  </a:lnTo>
                  <a:lnTo>
                    <a:pt x="59097" y="3982"/>
                  </a:lnTo>
                  <a:lnTo>
                    <a:pt x="50692" y="7914"/>
                  </a:lnTo>
                  <a:lnTo>
                    <a:pt x="42660" y="12762"/>
                  </a:lnTo>
                  <a:lnTo>
                    <a:pt x="34926" y="18282"/>
                  </a:lnTo>
                  <a:lnTo>
                    <a:pt x="27579" y="24444"/>
                  </a:lnTo>
                  <a:lnTo>
                    <a:pt x="20863" y="31410"/>
                  </a:lnTo>
                  <a:lnTo>
                    <a:pt x="14867" y="39213"/>
                  </a:lnTo>
                  <a:lnTo>
                    <a:pt x="9687" y="47912"/>
                  </a:lnTo>
                  <a:lnTo>
                    <a:pt x="5505" y="57661"/>
                  </a:lnTo>
                  <a:lnTo>
                    <a:pt x="2332" y="68441"/>
                  </a:lnTo>
                  <a:lnTo>
                    <a:pt x="354" y="79935"/>
                  </a:lnTo>
                  <a:lnTo>
                    <a:pt x="0" y="91642"/>
                  </a:lnTo>
                  <a:lnTo>
                    <a:pt x="1356" y="103250"/>
                  </a:lnTo>
                  <a:lnTo>
                    <a:pt x="4215" y="114484"/>
                  </a:lnTo>
                  <a:lnTo>
                    <a:pt x="8268" y="125027"/>
                  </a:lnTo>
                  <a:lnTo>
                    <a:pt x="13218" y="134779"/>
                  </a:lnTo>
                  <a:lnTo>
                    <a:pt x="18981" y="143649"/>
                  </a:lnTo>
                  <a:lnTo>
                    <a:pt x="25672" y="151469"/>
                  </a:lnTo>
                  <a:lnTo>
                    <a:pt x="33282" y="158250"/>
                  </a:lnTo>
                  <a:lnTo>
                    <a:pt x="41679" y="164145"/>
                  </a:lnTo>
                  <a:lnTo>
                    <a:pt x="50694" y="169347"/>
                  </a:lnTo>
                  <a:lnTo>
                    <a:pt x="60167" y="174027"/>
                  </a:lnTo>
                  <a:lnTo>
                    <a:pt x="69969" y="178002"/>
                  </a:lnTo>
                  <a:lnTo>
                    <a:pt x="80002" y="180768"/>
                  </a:lnTo>
                  <a:lnTo>
                    <a:pt x="90194" y="182146"/>
                  </a:lnTo>
                  <a:lnTo>
                    <a:pt x="100496" y="182257"/>
                  </a:lnTo>
                  <a:lnTo>
                    <a:pt x="110872" y="181344"/>
                  </a:lnTo>
                  <a:lnTo>
                    <a:pt x="121294" y="179651"/>
                  </a:lnTo>
                  <a:lnTo>
                    <a:pt x="131581" y="177227"/>
                  </a:lnTo>
                  <a:lnTo>
                    <a:pt x="141415" y="173931"/>
                  </a:lnTo>
                  <a:lnTo>
                    <a:pt x="150660" y="169753"/>
                  </a:lnTo>
                  <a:lnTo>
                    <a:pt x="159343" y="164813"/>
                  </a:lnTo>
                  <a:lnTo>
                    <a:pt x="167561" y="159273"/>
                  </a:lnTo>
                  <a:lnTo>
                    <a:pt x="175419" y="153286"/>
                  </a:lnTo>
                  <a:lnTo>
                    <a:pt x="182905" y="146897"/>
                  </a:lnTo>
                  <a:lnTo>
                    <a:pt x="190722" y="139208"/>
                  </a:lnTo>
                  <a:lnTo>
                    <a:pt x="200677" y="127310"/>
                  </a:lnTo>
                  <a:lnTo>
                    <a:pt x="215848" y="106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537367" y="1326590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68" y="14602"/>
                  </a:lnTo>
                  <a:lnTo>
                    <a:pt x="708" y="27873"/>
                  </a:lnTo>
                  <a:lnTo>
                    <a:pt x="2000" y="41079"/>
                  </a:lnTo>
                  <a:lnTo>
                    <a:pt x="3687" y="54594"/>
                  </a:lnTo>
                  <a:lnTo>
                    <a:pt x="5355" y="68750"/>
                  </a:lnTo>
                  <a:lnTo>
                    <a:pt x="6773" y="83648"/>
                  </a:lnTo>
                  <a:lnTo>
                    <a:pt x="8043" y="98894"/>
                  </a:lnTo>
                  <a:lnTo>
                    <a:pt x="9502" y="113743"/>
                  </a:lnTo>
                  <a:lnTo>
                    <a:pt x="11330" y="127811"/>
                  </a:lnTo>
                  <a:lnTo>
                    <a:pt x="13389" y="141373"/>
                  </a:lnTo>
                  <a:lnTo>
                    <a:pt x="15317" y="155160"/>
                  </a:lnTo>
                  <a:lnTo>
                    <a:pt x="16915" y="169582"/>
                  </a:lnTo>
                  <a:lnTo>
                    <a:pt x="18311" y="184557"/>
                  </a:lnTo>
                  <a:lnTo>
                    <a:pt x="19855" y="199697"/>
                  </a:lnTo>
                  <a:lnTo>
                    <a:pt x="21741" y="214743"/>
                  </a:lnTo>
                  <a:lnTo>
                    <a:pt x="23838" y="229764"/>
                  </a:lnTo>
                  <a:lnTo>
                    <a:pt x="25792" y="245060"/>
                  </a:lnTo>
                  <a:lnTo>
                    <a:pt x="27404" y="260776"/>
                  </a:lnTo>
                  <a:lnTo>
                    <a:pt x="28641" y="276347"/>
                  </a:lnTo>
                  <a:lnTo>
                    <a:pt x="29680" y="292226"/>
                  </a:lnTo>
                  <a:lnTo>
                    <a:pt x="30610" y="31092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3181" y="1284476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84"/>
                  </a:lnTo>
                  <a:lnTo>
                    <a:pt x="3686" y="54771"/>
                  </a:lnTo>
                  <a:lnTo>
                    <a:pt x="5354" y="69576"/>
                  </a:lnTo>
                  <a:lnTo>
                    <a:pt x="6772" y="85732"/>
                  </a:lnTo>
                  <a:lnTo>
                    <a:pt x="8043" y="102976"/>
                  </a:lnTo>
                  <a:lnTo>
                    <a:pt x="9502" y="120770"/>
                  </a:lnTo>
                  <a:lnTo>
                    <a:pt x="11330" y="138742"/>
                  </a:lnTo>
                  <a:lnTo>
                    <a:pt x="13388" y="156876"/>
                  </a:lnTo>
                  <a:lnTo>
                    <a:pt x="15316" y="175415"/>
                  </a:lnTo>
                  <a:lnTo>
                    <a:pt x="16911" y="194469"/>
                  </a:lnTo>
                  <a:lnTo>
                    <a:pt x="18133" y="213688"/>
                  </a:lnTo>
                  <a:lnTo>
                    <a:pt x="19029" y="232371"/>
                  </a:lnTo>
                  <a:lnTo>
                    <a:pt x="19670" y="250159"/>
                  </a:lnTo>
                  <a:lnTo>
                    <a:pt x="20288" y="266866"/>
                  </a:lnTo>
                  <a:lnTo>
                    <a:pt x="21242" y="282321"/>
                  </a:lnTo>
                  <a:lnTo>
                    <a:pt x="22700" y="296553"/>
                  </a:lnTo>
                  <a:lnTo>
                    <a:pt x="24503" y="309306"/>
                  </a:lnTo>
                  <a:lnTo>
                    <a:pt x="26441" y="321189"/>
                  </a:lnTo>
                  <a:lnTo>
                    <a:pt x="28686" y="333248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67926" y="1442404"/>
              <a:ext cx="148006" cy="210571"/>
            </a:xfrm>
            <a:custGeom>
              <a:avLst/>
              <a:gdLst/>
              <a:ahLst/>
              <a:cxnLst/>
              <a:rect l="0" t="0" r="0" b="0"/>
              <a:pathLst>
                <a:path w="148006" h="210571">
                  <a:moveTo>
                    <a:pt x="106353" y="0"/>
                  </a:moveTo>
                  <a:lnTo>
                    <a:pt x="97552" y="2933"/>
                  </a:lnTo>
                  <a:lnTo>
                    <a:pt x="89206" y="5716"/>
                  </a:lnTo>
                  <a:lnTo>
                    <a:pt x="80507" y="8620"/>
                  </a:lnTo>
                  <a:lnTo>
                    <a:pt x="71386" y="11833"/>
                  </a:lnTo>
                  <a:lnTo>
                    <a:pt x="61891" y="15646"/>
                  </a:lnTo>
                  <a:lnTo>
                    <a:pt x="52104" y="20163"/>
                  </a:lnTo>
                  <a:lnTo>
                    <a:pt x="42262" y="25327"/>
                  </a:lnTo>
                  <a:lnTo>
                    <a:pt x="32737" y="31015"/>
                  </a:lnTo>
                  <a:lnTo>
                    <a:pt x="23713" y="37109"/>
                  </a:lnTo>
                  <a:lnTo>
                    <a:pt x="15520" y="43828"/>
                  </a:lnTo>
                  <a:lnTo>
                    <a:pt x="8695" y="51701"/>
                  </a:lnTo>
                  <a:lnTo>
                    <a:pt x="3422" y="60904"/>
                  </a:lnTo>
                  <a:lnTo>
                    <a:pt x="204" y="70507"/>
                  </a:lnTo>
                  <a:lnTo>
                    <a:pt x="0" y="78740"/>
                  </a:lnTo>
                  <a:lnTo>
                    <a:pt x="3053" y="84718"/>
                  </a:lnTo>
                  <a:lnTo>
                    <a:pt x="9002" y="88557"/>
                  </a:lnTo>
                  <a:lnTo>
                    <a:pt x="17263" y="90910"/>
                  </a:lnTo>
                  <a:lnTo>
                    <a:pt x="27258" y="92347"/>
                  </a:lnTo>
                  <a:lnTo>
                    <a:pt x="38507" y="93401"/>
                  </a:lnTo>
                  <a:lnTo>
                    <a:pt x="50639" y="94598"/>
                  </a:lnTo>
                  <a:lnTo>
                    <a:pt x="63379" y="96203"/>
                  </a:lnTo>
                  <a:lnTo>
                    <a:pt x="76370" y="98423"/>
                  </a:lnTo>
                  <a:lnTo>
                    <a:pt x="89172" y="101511"/>
                  </a:lnTo>
                  <a:lnTo>
                    <a:pt x="101553" y="105517"/>
                  </a:lnTo>
                  <a:lnTo>
                    <a:pt x="113155" y="110495"/>
                  </a:lnTo>
                  <a:lnTo>
                    <a:pt x="123423" y="116584"/>
                  </a:lnTo>
                  <a:lnTo>
                    <a:pt x="132171" y="123754"/>
                  </a:lnTo>
                  <a:lnTo>
                    <a:pt x="139215" y="131839"/>
                  </a:lnTo>
                  <a:lnTo>
                    <a:pt x="144206" y="140635"/>
                  </a:lnTo>
                  <a:lnTo>
                    <a:pt x="147148" y="149949"/>
                  </a:lnTo>
                  <a:lnTo>
                    <a:pt x="148005" y="159303"/>
                  </a:lnTo>
                  <a:lnTo>
                    <a:pt x="146545" y="167970"/>
                  </a:lnTo>
                  <a:lnTo>
                    <a:pt x="142852" y="175605"/>
                  </a:lnTo>
                  <a:lnTo>
                    <a:pt x="136950" y="182051"/>
                  </a:lnTo>
                  <a:lnTo>
                    <a:pt x="128644" y="187165"/>
                  </a:lnTo>
                  <a:lnTo>
                    <a:pt x="118063" y="191012"/>
                  </a:lnTo>
                  <a:lnTo>
                    <a:pt x="105739" y="193800"/>
                  </a:lnTo>
                  <a:lnTo>
                    <a:pt x="92412" y="195771"/>
                  </a:lnTo>
                  <a:lnTo>
                    <a:pt x="78615" y="197145"/>
                  </a:lnTo>
                  <a:lnTo>
                    <a:pt x="65039" y="198289"/>
                  </a:lnTo>
                  <a:lnTo>
                    <a:pt x="51190" y="199934"/>
                  </a:lnTo>
                  <a:lnTo>
                    <a:pt x="34742" y="203348"/>
                  </a:lnTo>
                  <a:lnTo>
                    <a:pt x="1159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302549" y="1305533"/>
            <a:ext cx="1701882" cy="421141"/>
            <a:chOff x="3302549" y="1305533"/>
            <a:chExt cx="1701882" cy="421141"/>
          </a:xfrm>
        </p:grpSpPr>
        <p:sp>
          <p:nvSpPr>
            <p:cNvPr id="37" name="Freeform 36"/>
            <p:cNvSpPr/>
            <p:nvPr/>
          </p:nvSpPr>
          <p:spPr>
            <a:xfrm>
              <a:off x="3302549" y="1473989"/>
              <a:ext cx="236507" cy="158675"/>
            </a:xfrm>
            <a:custGeom>
              <a:avLst/>
              <a:gdLst/>
              <a:ahLst/>
              <a:cxnLst/>
              <a:rect l="0" t="0" r="0" b="0"/>
              <a:pathLst>
                <a:path w="236507" h="158675">
                  <a:moveTo>
                    <a:pt x="13927" y="0"/>
                  </a:moveTo>
                  <a:lnTo>
                    <a:pt x="10993" y="8801"/>
                  </a:lnTo>
                  <a:lnTo>
                    <a:pt x="8211" y="17148"/>
                  </a:lnTo>
                  <a:lnTo>
                    <a:pt x="5321" y="25851"/>
                  </a:lnTo>
                  <a:lnTo>
                    <a:pt x="2626" y="35145"/>
                  </a:lnTo>
                  <a:lnTo>
                    <a:pt x="758" y="45288"/>
                  </a:lnTo>
                  <a:lnTo>
                    <a:pt x="0" y="56329"/>
                  </a:lnTo>
                  <a:lnTo>
                    <a:pt x="314" y="67996"/>
                  </a:lnTo>
                  <a:lnTo>
                    <a:pt x="1515" y="79818"/>
                  </a:lnTo>
                  <a:lnTo>
                    <a:pt x="3398" y="91507"/>
                  </a:lnTo>
                  <a:lnTo>
                    <a:pt x="5780" y="102964"/>
                  </a:lnTo>
                  <a:lnTo>
                    <a:pt x="8517" y="114190"/>
                  </a:lnTo>
                  <a:lnTo>
                    <a:pt x="11514" y="125208"/>
                  </a:lnTo>
                  <a:lnTo>
                    <a:pt x="15186" y="135573"/>
                  </a:lnTo>
                  <a:lnTo>
                    <a:pt x="20401" y="144403"/>
                  </a:lnTo>
                  <a:lnTo>
                    <a:pt x="27505" y="151331"/>
                  </a:lnTo>
                  <a:lnTo>
                    <a:pt x="36210" y="156152"/>
                  </a:lnTo>
                  <a:lnTo>
                    <a:pt x="45888" y="158572"/>
                  </a:lnTo>
                  <a:lnTo>
                    <a:pt x="56055" y="158674"/>
                  </a:lnTo>
                  <a:lnTo>
                    <a:pt x="66116" y="156658"/>
                  </a:lnTo>
                  <a:lnTo>
                    <a:pt x="75324" y="152655"/>
                  </a:lnTo>
                  <a:lnTo>
                    <a:pt x="83359" y="146932"/>
                  </a:lnTo>
                  <a:lnTo>
                    <a:pt x="90259" y="139839"/>
                  </a:lnTo>
                  <a:lnTo>
                    <a:pt x="96217" y="131717"/>
                  </a:lnTo>
                  <a:lnTo>
                    <a:pt x="101466" y="122896"/>
                  </a:lnTo>
                  <a:lnTo>
                    <a:pt x="106707" y="115204"/>
                  </a:lnTo>
                  <a:lnTo>
                    <a:pt x="112204" y="111540"/>
                  </a:lnTo>
                  <a:lnTo>
                    <a:pt x="117339" y="112408"/>
                  </a:lnTo>
                  <a:lnTo>
                    <a:pt x="122373" y="116686"/>
                  </a:lnTo>
                  <a:lnTo>
                    <a:pt x="127639" y="123194"/>
                  </a:lnTo>
                  <a:lnTo>
                    <a:pt x="133428" y="130461"/>
                  </a:lnTo>
                  <a:lnTo>
                    <a:pt x="140042" y="136734"/>
                  </a:lnTo>
                  <a:lnTo>
                    <a:pt x="147553" y="141169"/>
                  </a:lnTo>
                  <a:lnTo>
                    <a:pt x="155860" y="143687"/>
                  </a:lnTo>
                  <a:lnTo>
                    <a:pt x="164804" y="144564"/>
                  </a:lnTo>
                  <a:lnTo>
                    <a:pt x="174219" y="144152"/>
                  </a:lnTo>
                  <a:lnTo>
                    <a:pt x="183810" y="142459"/>
                  </a:lnTo>
                  <a:lnTo>
                    <a:pt x="193168" y="139138"/>
                  </a:lnTo>
                  <a:lnTo>
                    <a:pt x="202084" y="134130"/>
                  </a:lnTo>
                  <a:lnTo>
                    <a:pt x="210375" y="127482"/>
                  </a:lnTo>
                  <a:lnTo>
                    <a:pt x="217797" y="119193"/>
                  </a:lnTo>
                  <a:lnTo>
                    <a:pt x="224299" y="109429"/>
                  </a:lnTo>
                  <a:lnTo>
                    <a:pt x="229666" y="98466"/>
                  </a:lnTo>
                  <a:lnTo>
                    <a:pt x="233448" y="86591"/>
                  </a:lnTo>
                  <a:lnTo>
                    <a:pt x="235552" y="74060"/>
                  </a:lnTo>
                  <a:lnTo>
                    <a:pt x="236335" y="61289"/>
                  </a:lnTo>
                  <a:lnTo>
                    <a:pt x="236506" y="47397"/>
                  </a:lnTo>
                  <a:lnTo>
                    <a:pt x="236079" y="28932"/>
                  </a:lnTo>
                  <a:lnTo>
                    <a:pt x="235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00746" y="1305533"/>
              <a:ext cx="284270" cy="313867"/>
            </a:xfrm>
            <a:custGeom>
              <a:avLst/>
              <a:gdLst/>
              <a:ahLst/>
              <a:cxnLst/>
              <a:rect l="0" t="0" r="0" b="0"/>
              <a:pathLst>
                <a:path w="284270" h="313867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3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72" y="72340"/>
                  </a:lnTo>
                  <a:lnTo>
                    <a:pt x="8043" y="85692"/>
                  </a:lnTo>
                  <a:lnTo>
                    <a:pt x="9502" y="99257"/>
                  </a:lnTo>
                  <a:lnTo>
                    <a:pt x="11330" y="112972"/>
                  </a:lnTo>
                  <a:lnTo>
                    <a:pt x="13388" y="126791"/>
                  </a:lnTo>
                  <a:lnTo>
                    <a:pt x="15316" y="140681"/>
                  </a:lnTo>
                  <a:lnTo>
                    <a:pt x="16914" y="154620"/>
                  </a:lnTo>
                  <a:lnTo>
                    <a:pt x="18311" y="168591"/>
                  </a:lnTo>
                  <a:lnTo>
                    <a:pt x="19854" y="182584"/>
                  </a:lnTo>
                  <a:lnTo>
                    <a:pt x="21740" y="196592"/>
                  </a:lnTo>
                  <a:lnTo>
                    <a:pt x="23837" y="210610"/>
                  </a:lnTo>
                  <a:lnTo>
                    <a:pt x="25791" y="224635"/>
                  </a:lnTo>
                  <a:lnTo>
                    <a:pt x="27408" y="238659"/>
                  </a:lnTo>
                  <a:lnTo>
                    <a:pt x="28815" y="252519"/>
                  </a:lnTo>
                  <a:lnTo>
                    <a:pt x="30367" y="265904"/>
                  </a:lnTo>
                  <a:lnTo>
                    <a:pt x="32239" y="278612"/>
                  </a:lnTo>
                  <a:lnTo>
                    <a:pt x="33669" y="288053"/>
                  </a:lnTo>
                  <a:lnTo>
                    <a:pt x="33888" y="290890"/>
                  </a:lnTo>
                  <a:lnTo>
                    <a:pt x="33560" y="288023"/>
                  </a:lnTo>
                  <a:lnTo>
                    <a:pt x="33284" y="281395"/>
                  </a:lnTo>
                  <a:lnTo>
                    <a:pt x="33527" y="272690"/>
                  </a:lnTo>
                  <a:lnTo>
                    <a:pt x="34457" y="262951"/>
                  </a:lnTo>
                  <a:lnTo>
                    <a:pt x="36042" y="252729"/>
                  </a:lnTo>
                  <a:lnTo>
                    <a:pt x="38167" y="242294"/>
                  </a:lnTo>
                  <a:lnTo>
                    <a:pt x="40711" y="231782"/>
                  </a:lnTo>
                  <a:lnTo>
                    <a:pt x="43892" y="221577"/>
                  </a:lnTo>
                  <a:lnTo>
                    <a:pt x="48235" y="212317"/>
                  </a:lnTo>
                  <a:lnTo>
                    <a:pt x="53932" y="204288"/>
                  </a:lnTo>
                  <a:lnTo>
                    <a:pt x="60708" y="198081"/>
                  </a:lnTo>
                  <a:lnTo>
                    <a:pt x="68018" y="194724"/>
                  </a:lnTo>
                  <a:lnTo>
                    <a:pt x="75486" y="194510"/>
                  </a:lnTo>
                  <a:lnTo>
                    <a:pt x="82770" y="197113"/>
                  </a:lnTo>
                  <a:lnTo>
                    <a:pt x="89500" y="201974"/>
                  </a:lnTo>
                  <a:lnTo>
                    <a:pt x="95540" y="208534"/>
                  </a:lnTo>
                  <a:lnTo>
                    <a:pt x="100933" y="216323"/>
                  </a:lnTo>
                  <a:lnTo>
                    <a:pt x="105797" y="224979"/>
                  </a:lnTo>
                  <a:lnTo>
                    <a:pt x="110257" y="234236"/>
                  </a:lnTo>
                  <a:lnTo>
                    <a:pt x="114426" y="243906"/>
                  </a:lnTo>
                  <a:lnTo>
                    <a:pt x="118386" y="253856"/>
                  </a:lnTo>
                  <a:lnTo>
                    <a:pt x="122216" y="263964"/>
                  </a:lnTo>
                  <a:lnTo>
                    <a:pt x="126458" y="272995"/>
                  </a:lnTo>
                  <a:lnTo>
                    <a:pt x="132053" y="278070"/>
                  </a:lnTo>
                  <a:lnTo>
                    <a:pt x="138916" y="278514"/>
                  </a:lnTo>
                  <a:lnTo>
                    <a:pt x="146367" y="276604"/>
                  </a:lnTo>
                  <a:lnTo>
                    <a:pt x="154341" y="273705"/>
                  </a:lnTo>
                  <a:lnTo>
                    <a:pt x="162870" y="270396"/>
                  </a:lnTo>
                  <a:lnTo>
                    <a:pt x="171909" y="266923"/>
                  </a:lnTo>
                  <a:lnTo>
                    <a:pt x="181365" y="263392"/>
                  </a:lnTo>
                  <a:lnTo>
                    <a:pt x="191139" y="259844"/>
                  </a:lnTo>
                  <a:lnTo>
                    <a:pt x="201145" y="256299"/>
                  </a:lnTo>
                  <a:lnTo>
                    <a:pt x="211315" y="252760"/>
                  </a:lnTo>
                  <a:lnTo>
                    <a:pt x="221600" y="249228"/>
                  </a:lnTo>
                  <a:lnTo>
                    <a:pt x="231954" y="245693"/>
                  </a:lnTo>
                  <a:lnTo>
                    <a:pt x="242026" y="241826"/>
                  </a:lnTo>
                  <a:lnTo>
                    <a:pt x="251183" y="237012"/>
                  </a:lnTo>
                  <a:lnTo>
                    <a:pt x="259150" y="230986"/>
                  </a:lnTo>
                  <a:lnTo>
                    <a:pt x="265822" y="223649"/>
                  </a:lnTo>
                  <a:lnTo>
                    <a:pt x="271087" y="214895"/>
                  </a:lnTo>
                  <a:lnTo>
                    <a:pt x="275017" y="204837"/>
                  </a:lnTo>
                  <a:lnTo>
                    <a:pt x="277182" y="194355"/>
                  </a:lnTo>
                  <a:lnTo>
                    <a:pt x="276605" y="184933"/>
                  </a:lnTo>
                  <a:lnTo>
                    <a:pt x="273000" y="177321"/>
                  </a:lnTo>
                  <a:lnTo>
                    <a:pt x="267005" y="171894"/>
                  </a:lnTo>
                  <a:lnTo>
                    <a:pt x="259769" y="168994"/>
                  </a:lnTo>
                  <a:lnTo>
                    <a:pt x="252094" y="168535"/>
                  </a:lnTo>
                  <a:lnTo>
                    <a:pt x="244371" y="170294"/>
                  </a:lnTo>
                  <a:lnTo>
                    <a:pt x="236746" y="174116"/>
                  </a:lnTo>
                  <a:lnTo>
                    <a:pt x="229260" y="179715"/>
                  </a:lnTo>
                  <a:lnTo>
                    <a:pt x="222067" y="186722"/>
                  </a:lnTo>
                  <a:lnTo>
                    <a:pt x="215448" y="194786"/>
                  </a:lnTo>
                  <a:lnTo>
                    <a:pt x="209514" y="203618"/>
                  </a:lnTo>
                  <a:lnTo>
                    <a:pt x="204374" y="213156"/>
                  </a:lnTo>
                  <a:lnTo>
                    <a:pt x="200218" y="223544"/>
                  </a:lnTo>
                  <a:lnTo>
                    <a:pt x="197062" y="234783"/>
                  </a:lnTo>
                  <a:lnTo>
                    <a:pt x="195095" y="246433"/>
                  </a:lnTo>
                  <a:lnTo>
                    <a:pt x="194749" y="257720"/>
                  </a:lnTo>
                  <a:lnTo>
                    <a:pt x="196109" y="268237"/>
                  </a:lnTo>
                  <a:lnTo>
                    <a:pt x="198972" y="277925"/>
                  </a:lnTo>
                  <a:lnTo>
                    <a:pt x="203026" y="286893"/>
                  </a:lnTo>
                  <a:lnTo>
                    <a:pt x="207978" y="295281"/>
                  </a:lnTo>
                  <a:lnTo>
                    <a:pt x="213742" y="302746"/>
                  </a:lnTo>
                  <a:lnTo>
                    <a:pt x="220433" y="308483"/>
                  </a:lnTo>
                  <a:lnTo>
                    <a:pt x="228040" y="312190"/>
                  </a:lnTo>
                  <a:lnTo>
                    <a:pt x="236264" y="313866"/>
                  </a:lnTo>
                  <a:lnTo>
                    <a:pt x="244630" y="313553"/>
                  </a:lnTo>
                  <a:lnTo>
                    <a:pt x="252842" y="311495"/>
                  </a:lnTo>
                  <a:lnTo>
                    <a:pt x="260499" y="308153"/>
                  </a:lnTo>
                  <a:lnTo>
                    <a:pt x="267772" y="303683"/>
                  </a:lnTo>
                  <a:lnTo>
                    <a:pt x="275293" y="296580"/>
                  </a:lnTo>
                  <a:lnTo>
                    <a:pt x="28426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906072" y="1465332"/>
              <a:ext cx="115815" cy="145529"/>
            </a:xfrm>
            <a:custGeom>
              <a:avLst/>
              <a:gdLst/>
              <a:ahLst/>
              <a:cxnLst/>
              <a:rect l="0" t="0" r="0" b="0"/>
              <a:pathLst>
                <a:path w="115815" h="145529">
                  <a:moveTo>
                    <a:pt x="0" y="71828"/>
                  </a:moveTo>
                  <a:lnTo>
                    <a:pt x="2934" y="80630"/>
                  </a:lnTo>
                  <a:lnTo>
                    <a:pt x="5717" y="88976"/>
                  </a:lnTo>
                  <a:lnTo>
                    <a:pt x="8616" y="97675"/>
                  </a:lnTo>
                  <a:lnTo>
                    <a:pt x="11656" y="106796"/>
                  </a:lnTo>
                  <a:lnTo>
                    <a:pt x="14821" y="116291"/>
                  </a:lnTo>
                  <a:lnTo>
                    <a:pt x="18060" y="126008"/>
                  </a:lnTo>
                  <a:lnTo>
                    <a:pt x="20475" y="133253"/>
                  </a:lnTo>
                  <a:lnTo>
                    <a:pt x="21008" y="134849"/>
                  </a:lnTo>
                  <a:lnTo>
                    <a:pt x="20062" y="131990"/>
                  </a:lnTo>
                  <a:lnTo>
                    <a:pt x="18336" y="125948"/>
                  </a:lnTo>
                  <a:lnTo>
                    <a:pt x="16496" y="117186"/>
                  </a:lnTo>
                  <a:lnTo>
                    <a:pt x="14893" y="106115"/>
                  </a:lnTo>
                  <a:lnTo>
                    <a:pt x="13630" y="93374"/>
                  </a:lnTo>
                  <a:lnTo>
                    <a:pt x="12692" y="79723"/>
                  </a:lnTo>
                  <a:lnTo>
                    <a:pt x="12026" y="65679"/>
                  </a:lnTo>
                  <a:lnTo>
                    <a:pt x="11900" y="51666"/>
                  </a:lnTo>
                  <a:lnTo>
                    <a:pt x="12869" y="38107"/>
                  </a:lnTo>
                  <a:lnTo>
                    <a:pt x="15151" y="25197"/>
                  </a:lnTo>
                  <a:lnTo>
                    <a:pt x="18675" y="13738"/>
                  </a:lnTo>
                  <a:lnTo>
                    <a:pt x="24067" y="5369"/>
                  </a:lnTo>
                  <a:lnTo>
                    <a:pt x="31322" y="919"/>
                  </a:lnTo>
                  <a:lnTo>
                    <a:pt x="38769" y="0"/>
                  </a:lnTo>
                  <a:lnTo>
                    <a:pt x="45979" y="1696"/>
                  </a:lnTo>
                  <a:lnTo>
                    <a:pt x="53019" y="5514"/>
                  </a:lnTo>
                  <a:lnTo>
                    <a:pt x="59985" y="11473"/>
                  </a:lnTo>
                  <a:lnTo>
                    <a:pt x="66928" y="19430"/>
                  </a:lnTo>
                  <a:lnTo>
                    <a:pt x="73709" y="28887"/>
                  </a:lnTo>
                  <a:lnTo>
                    <a:pt x="80026" y="39159"/>
                  </a:lnTo>
                  <a:lnTo>
                    <a:pt x="85748" y="49781"/>
                  </a:lnTo>
                  <a:lnTo>
                    <a:pt x="90739" y="60678"/>
                  </a:lnTo>
                  <a:lnTo>
                    <a:pt x="94793" y="72054"/>
                  </a:lnTo>
                  <a:lnTo>
                    <a:pt x="97893" y="83988"/>
                  </a:lnTo>
                  <a:lnTo>
                    <a:pt x="100365" y="96026"/>
                  </a:lnTo>
                  <a:lnTo>
                    <a:pt x="103127" y="108537"/>
                  </a:lnTo>
                  <a:lnTo>
                    <a:pt x="107541" y="123739"/>
                  </a:lnTo>
                  <a:lnTo>
                    <a:pt x="115814" y="145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06114" y="1600331"/>
              <a:ext cx="26900" cy="126343"/>
            </a:xfrm>
            <a:custGeom>
              <a:avLst/>
              <a:gdLst/>
              <a:ahLst/>
              <a:cxnLst/>
              <a:rect l="0" t="0" r="0" b="0"/>
              <a:pathLst>
                <a:path w="26900" h="126343">
                  <a:moveTo>
                    <a:pt x="0" y="0"/>
                  </a:moveTo>
                  <a:lnTo>
                    <a:pt x="5800" y="8801"/>
                  </a:lnTo>
                  <a:lnTo>
                    <a:pt x="10725" y="17148"/>
                  </a:lnTo>
                  <a:lnTo>
                    <a:pt x="15222" y="25852"/>
                  </a:lnTo>
                  <a:lnTo>
                    <a:pt x="19271" y="35145"/>
                  </a:lnTo>
                  <a:lnTo>
                    <a:pt x="22636" y="45289"/>
                  </a:lnTo>
                  <a:lnTo>
                    <a:pt x="25235" y="56325"/>
                  </a:lnTo>
                  <a:lnTo>
                    <a:pt x="26816" y="67819"/>
                  </a:lnTo>
                  <a:lnTo>
                    <a:pt x="26899" y="78992"/>
                  </a:lnTo>
                  <a:lnTo>
                    <a:pt x="25367" y="89419"/>
                  </a:lnTo>
                  <a:lnTo>
                    <a:pt x="22714" y="98735"/>
                  </a:lnTo>
                  <a:lnTo>
                    <a:pt x="19589" y="107382"/>
                  </a:lnTo>
                  <a:lnTo>
                    <a:pt x="15721" y="116114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369326" y="1305533"/>
              <a:ext cx="136872" cy="273742"/>
            </a:xfrm>
            <a:custGeom>
              <a:avLst/>
              <a:gdLst/>
              <a:ahLst/>
              <a:cxnLst/>
              <a:rect l="0" t="0" r="0" b="0"/>
              <a:pathLst>
                <a:path w="136872" h="273742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8" y="58102"/>
                  </a:lnTo>
                  <a:lnTo>
                    <a:pt x="826" y="73279"/>
                  </a:lnTo>
                  <a:lnTo>
                    <a:pt x="2075" y="88346"/>
                  </a:lnTo>
                  <a:lnTo>
                    <a:pt x="3727" y="103210"/>
                  </a:lnTo>
                  <a:lnTo>
                    <a:pt x="5375" y="117870"/>
                  </a:lnTo>
                  <a:lnTo>
                    <a:pt x="6783" y="132358"/>
                  </a:lnTo>
                  <a:lnTo>
                    <a:pt x="8049" y="146713"/>
                  </a:lnTo>
                  <a:lnTo>
                    <a:pt x="9505" y="160972"/>
                  </a:lnTo>
                  <a:lnTo>
                    <a:pt x="11331" y="175161"/>
                  </a:lnTo>
                  <a:lnTo>
                    <a:pt x="13389" y="189302"/>
                  </a:lnTo>
                  <a:lnTo>
                    <a:pt x="15316" y="203409"/>
                  </a:lnTo>
                  <a:lnTo>
                    <a:pt x="16900" y="217463"/>
                  </a:lnTo>
                  <a:lnTo>
                    <a:pt x="17720" y="230338"/>
                  </a:lnTo>
                  <a:lnTo>
                    <a:pt x="17350" y="238478"/>
                  </a:lnTo>
                  <a:lnTo>
                    <a:pt x="16511" y="239732"/>
                  </a:lnTo>
                  <a:lnTo>
                    <a:pt x="16307" y="235868"/>
                  </a:lnTo>
                  <a:lnTo>
                    <a:pt x="17002" y="228603"/>
                  </a:lnTo>
                  <a:lnTo>
                    <a:pt x="18487" y="219080"/>
                  </a:lnTo>
                  <a:lnTo>
                    <a:pt x="20587" y="208063"/>
                  </a:lnTo>
                  <a:lnTo>
                    <a:pt x="23464" y="196378"/>
                  </a:lnTo>
                  <a:lnTo>
                    <a:pt x="27602" y="184976"/>
                  </a:lnTo>
                  <a:lnTo>
                    <a:pt x="33164" y="174356"/>
                  </a:lnTo>
                  <a:lnTo>
                    <a:pt x="40018" y="165255"/>
                  </a:lnTo>
                  <a:lnTo>
                    <a:pt x="47915" y="158801"/>
                  </a:lnTo>
                  <a:lnTo>
                    <a:pt x="56593" y="155357"/>
                  </a:lnTo>
                  <a:lnTo>
                    <a:pt x="65674" y="154807"/>
                  </a:lnTo>
                  <a:lnTo>
                    <a:pt x="74682" y="156930"/>
                  </a:lnTo>
                  <a:lnTo>
                    <a:pt x="83361" y="161316"/>
                  </a:lnTo>
                  <a:lnTo>
                    <a:pt x="91491" y="167475"/>
                  </a:lnTo>
                  <a:lnTo>
                    <a:pt x="98805" y="174955"/>
                  </a:lnTo>
                  <a:lnTo>
                    <a:pt x="105243" y="183383"/>
                  </a:lnTo>
                  <a:lnTo>
                    <a:pt x="110907" y="192477"/>
                  </a:lnTo>
                  <a:lnTo>
                    <a:pt x="115953" y="202034"/>
                  </a:lnTo>
                  <a:lnTo>
                    <a:pt x="120532" y="211901"/>
                  </a:lnTo>
                  <a:lnTo>
                    <a:pt x="124624" y="221909"/>
                  </a:lnTo>
                  <a:lnTo>
                    <a:pt x="128437" y="233042"/>
                  </a:lnTo>
                  <a:lnTo>
                    <a:pt x="132309" y="248512"/>
                  </a:lnTo>
                  <a:lnTo>
                    <a:pt x="13687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562250" y="1454653"/>
              <a:ext cx="84788" cy="110725"/>
            </a:xfrm>
            <a:custGeom>
              <a:avLst/>
              <a:gdLst/>
              <a:ahLst/>
              <a:cxnLst/>
              <a:rect l="0" t="0" r="0" b="0"/>
              <a:pathLst>
                <a:path w="84788" h="110725">
                  <a:moveTo>
                    <a:pt x="70288" y="19336"/>
                  </a:moveTo>
                  <a:lnTo>
                    <a:pt x="67154" y="10803"/>
                  </a:lnTo>
                  <a:lnTo>
                    <a:pt x="62451" y="5017"/>
                  </a:lnTo>
                  <a:lnTo>
                    <a:pt x="55671" y="1509"/>
                  </a:lnTo>
                  <a:lnTo>
                    <a:pt x="47397" y="0"/>
                  </a:lnTo>
                  <a:lnTo>
                    <a:pt x="38579" y="419"/>
                  </a:lnTo>
                  <a:lnTo>
                    <a:pt x="29832" y="2555"/>
                  </a:lnTo>
                  <a:lnTo>
                    <a:pt x="21719" y="6407"/>
                  </a:lnTo>
                  <a:lnTo>
                    <a:pt x="14896" y="12255"/>
                  </a:lnTo>
                  <a:lnTo>
                    <a:pt x="9580" y="20073"/>
                  </a:lnTo>
                  <a:lnTo>
                    <a:pt x="5641" y="29573"/>
                  </a:lnTo>
                  <a:lnTo>
                    <a:pt x="2818" y="40391"/>
                  </a:lnTo>
                  <a:lnTo>
                    <a:pt x="850" y="52175"/>
                  </a:lnTo>
                  <a:lnTo>
                    <a:pt x="0" y="64324"/>
                  </a:lnTo>
                  <a:lnTo>
                    <a:pt x="1009" y="76012"/>
                  </a:lnTo>
                  <a:lnTo>
                    <a:pt x="4137" y="86816"/>
                  </a:lnTo>
                  <a:lnTo>
                    <a:pt x="9356" y="96203"/>
                  </a:lnTo>
                  <a:lnTo>
                    <a:pt x="16605" y="103379"/>
                  </a:lnTo>
                  <a:lnTo>
                    <a:pt x="25623" y="108123"/>
                  </a:lnTo>
                  <a:lnTo>
                    <a:pt x="35727" y="110530"/>
                  </a:lnTo>
                  <a:lnTo>
                    <a:pt x="45953" y="110724"/>
                  </a:lnTo>
                  <a:lnTo>
                    <a:pt x="55738" y="108998"/>
                  </a:lnTo>
                  <a:lnTo>
                    <a:pt x="64590" y="105420"/>
                  </a:lnTo>
                  <a:lnTo>
                    <a:pt x="71931" y="99754"/>
                  </a:lnTo>
                  <a:lnTo>
                    <a:pt x="77601" y="92062"/>
                  </a:lnTo>
                  <a:lnTo>
                    <a:pt x="81610" y="82815"/>
                  </a:lnTo>
                  <a:lnTo>
                    <a:pt x="83952" y="72699"/>
                  </a:lnTo>
                  <a:lnTo>
                    <a:pt x="84787" y="62204"/>
                  </a:lnTo>
                  <a:lnTo>
                    <a:pt x="84169" y="51839"/>
                  </a:lnTo>
                  <a:lnTo>
                    <a:pt x="81685" y="41106"/>
                  </a:lnTo>
                  <a:lnTo>
                    <a:pt x="74885" y="27953"/>
                  </a:lnTo>
                  <a:lnTo>
                    <a:pt x="59760" y="8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98800" y="1410818"/>
              <a:ext cx="220248" cy="159056"/>
            </a:xfrm>
            <a:custGeom>
              <a:avLst/>
              <a:gdLst/>
              <a:ahLst/>
              <a:cxnLst/>
              <a:rect l="0" t="0" r="0" b="0"/>
              <a:pathLst>
                <a:path w="220248" h="159056">
                  <a:moveTo>
                    <a:pt x="7438" y="52643"/>
                  </a:moveTo>
                  <a:lnTo>
                    <a:pt x="4571" y="61511"/>
                  </a:lnTo>
                  <a:lnTo>
                    <a:pt x="2430" y="70498"/>
                  </a:lnTo>
                  <a:lnTo>
                    <a:pt x="835" y="80484"/>
                  </a:lnTo>
                  <a:lnTo>
                    <a:pt x="0" y="91119"/>
                  </a:lnTo>
                  <a:lnTo>
                    <a:pt x="448" y="101634"/>
                  </a:lnTo>
                  <a:lnTo>
                    <a:pt x="2366" y="111572"/>
                  </a:lnTo>
                  <a:lnTo>
                    <a:pt x="5949" y="120340"/>
                  </a:lnTo>
                  <a:lnTo>
                    <a:pt x="11554" y="127083"/>
                  </a:lnTo>
                  <a:lnTo>
                    <a:pt x="19170" y="131529"/>
                  </a:lnTo>
                  <a:lnTo>
                    <a:pt x="28182" y="133731"/>
                  </a:lnTo>
                  <a:lnTo>
                    <a:pt x="37599" y="133786"/>
                  </a:lnTo>
                  <a:lnTo>
                    <a:pt x="46804" y="131967"/>
                  </a:lnTo>
                  <a:lnTo>
                    <a:pt x="55251" y="128325"/>
                  </a:lnTo>
                  <a:lnTo>
                    <a:pt x="62312" y="122617"/>
                  </a:lnTo>
                  <a:lnTo>
                    <a:pt x="67811" y="114928"/>
                  </a:lnTo>
                  <a:lnTo>
                    <a:pt x="72479" y="106850"/>
                  </a:lnTo>
                  <a:lnTo>
                    <a:pt x="77462" y="102212"/>
                  </a:lnTo>
                  <a:lnTo>
                    <a:pt x="82596" y="102870"/>
                  </a:lnTo>
                  <a:lnTo>
                    <a:pt x="87191" y="107074"/>
                  </a:lnTo>
                  <a:lnTo>
                    <a:pt x="91443" y="113292"/>
                  </a:lnTo>
                  <a:lnTo>
                    <a:pt x="95867" y="120435"/>
                  </a:lnTo>
                  <a:lnTo>
                    <a:pt x="100747" y="127886"/>
                  </a:lnTo>
                  <a:lnTo>
                    <a:pt x="106296" y="135206"/>
                  </a:lnTo>
                  <a:lnTo>
                    <a:pt x="112761" y="141983"/>
                  </a:lnTo>
                  <a:lnTo>
                    <a:pt x="120178" y="148056"/>
                  </a:lnTo>
                  <a:lnTo>
                    <a:pt x="128426" y="153137"/>
                  </a:lnTo>
                  <a:lnTo>
                    <a:pt x="137331" y="156729"/>
                  </a:lnTo>
                  <a:lnTo>
                    <a:pt x="146721" y="158698"/>
                  </a:lnTo>
                  <a:lnTo>
                    <a:pt x="156296" y="159055"/>
                  </a:lnTo>
                  <a:lnTo>
                    <a:pt x="165643" y="157783"/>
                  </a:lnTo>
                  <a:lnTo>
                    <a:pt x="174552" y="155035"/>
                  </a:lnTo>
                  <a:lnTo>
                    <a:pt x="182838" y="150921"/>
                  </a:lnTo>
                  <a:lnTo>
                    <a:pt x="190257" y="145419"/>
                  </a:lnTo>
                  <a:lnTo>
                    <a:pt x="196766" y="138647"/>
                  </a:lnTo>
                  <a:lnTo>
                    <a:pt x="202477" y="130830"/>
                  </a:lnTo>
                  <a:lnTo>
                    <a:pt x="207555" y="122213"/>
                  </a:lnTo>
                  <a:lnTo>
                    <a:pt x="212151" y="113011"/>
                  </a:lnTo>
                  <a:lnTo>
                    <a:pt x="216070" y="103392"/>
                  </a:lnTo>
                  <a:lnTo>
                    <a:pt x="218799" y="93482"/>
                  </a:lnTo>
                  <a:lnTo>
                    <a:pt x="220152" y="83373"/>
                  </a:lnTo>
                  <a:lnTo>
                    <a:pt x="220247" y="73126"/>
                  </a:lnTo>
                  <a:lnTo>
                    <a:pt x="219322" y="62787"/>
                  </a:lnTo>
                  <a:lnTo>
                    <a:pt x="217627" y="52395"/>
                  </a:lnTo>
                  <a:lnTo>
                    <a:pt x="215332" y="42232"/>
                  </a:lnTo>
                  <a:lnTo>
                    <a:pt x="212201" y="31723"/>
                  </a:lnTo>
                  <a:lnTo>
                    <a:pt x="206847" y="18825"/>
                  </a:lnTo>
                  <a:lnTo>
                    <a:pt x="1969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79979" y="1589803"/>
              <a:ext cx="24452" cy="115814"/>
            </a:xfrm>
            <a:custGeom>
              <a:avLst/>
              <a:gdLst/>
              <a:ahLst/>
              <a:cxnLst/>
              <a:rect l="0" t="0" r="0" b="0"/>
              <a:pathLst>
                <a:path w="24452" h="115814">
                  <a:moveTo>
                    <a:pt x="10528" y="0"/>
                  </a:moveTo>
                  <a:lnTo>
                    <a:pt x="13462" y="8801"/>
                  </a:lnTo>
                  <a:lnTo>
                    <a:pt x="16245" y="17148"/>
                  </a:lnTo>
                  <a:lnTo>
                    <a:pt x="19135" y="25846"/>
                  </a:lnTo>
                  <a:lnTo>
                    <a:pt x="21829" y="34967"/>
                  </a:lnTo>
                  <a:lnTo>
                    <a:pt x="23698" y="44462"/>
                  </a:lnTo>
                  <a:lnTo>
                    <a:pt x="24451" y="54250"/>
                  </a:lnTo>
                  <a:lnTo>
                    <a:pt x="23965" y="64091"/>
                  </a:lnTo>
                  <a:lnTo>
                    <a:pt x="22115" y="73616"/>
                  </a:lnTo>
                  <a:lnTo>
                    <a:pt x="18987" y="82641"/>
                  </a:lnTo>
                  <a:lnTo>
                    <a:pt x="15107" y="90861"/>
                  </a:lnTo>
                  <a:lnTo>
                    <a:pt x="10953" y="98580"/>
                  </a:lnTo>
                  <a:lnTo>
                    <a:pt x="6162" y="10647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232663" y="1200248"/>
            <a:ext cx="1574249" cy="610654"/>
            <a:chOff x="5232663" y="1200248"/>
            <a:chExt cx="1574249" cy="610654"/>
          </a:xfrm>
        </p:grpSpPr>
        <p:sp>
          <p:nvSpPr>
            <p:cNvPr id="46" name="Freeform 45"/>
            <p:cNvSpPr/>
            <p:nvPr/>
          </p:nvSpPr>
          <p:spPr>
            <a:xfrm>
              <a:off x="5232663" y="1200248"/>
              <a:ext cx="143484" cy="379027"/>
            </a:xfrm>
            <a:custGeom>
              <a:avLst/>
              <a:gdLst/>
              <a:ahLst/>
              <a:cxnLst/>
              <a:rect l="0" t="0" r="0" b="0"/>
              <a:pathLst>
                <a:path w="143484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07"/>
                  </a:lnTo>
                  <a:lnTo>
                    <a:pt x="177" y="93557"/>
                  </a:lnTo>
                  <a:lnTo>
                    <a:pt x="826" y="107933"/>
                  </a:lnTo>
                  <a:lnTo>
                    <a:pt x="2074" y="122237"/>
                  </a:lnTo>
                  <a:lnTo>
                    <a:pt x="3727" y="136807"/>
                  </a:lnTo>
                  <a:lnTo>
                    <a:pt x="5375" y="152274"/>
                  </a:lnTo>
                  <a:lnTo>
                    <a:pt x="6778" y="168905"/>
                  </a:lnTo>
                  <a:lnTo>
                    <a:pt x="7870" y="186485"/>
                  </a:lnTo>
                  <a:lnTo>
                    <a:pt x="8679" y="204511"/>
                  </a:lnTo>
                  <a:lnTo>
                    <a:pt x="9262" y="222627"/>
                  </a:lnTo>
                  <a:lnTo>
                    <a:pt x="9839" y="240350"/>
                  </a:lnTo>
                  <a:lnTo>
                    <a:pt x="10767" y="257017"/>
                  </a:lnTo>
                  <a:lnTo>
                    <a:pt x="12207" y="272374"/>
                  </a:lnTo>
                  <a:lnTo>
                    <a:pt x="13989" y="286668"/>
                  </a:lnTo>
                  <a:lnTo>
                    <a:pt x="15725" y="300429"/>
                  </a:lnTo>
                  <a:lnTo>
                    <a:pt x="17167" y="313939"/>
                  </a:lnTo>
                  <a:lnTo>
                    <a:pt x="17582" y="324277"/>
                  </a:lnTo>
                  <a:lnTo>
                    <a:pt x="16589" y="327471"/>
                  </a:lnTo>
                  <a:lnTo>
                    <a:pt x="15202" y="324529"/>
                  </a:lnTo>
                  <a:lnTo>
                    <a:pt x="13949" y="317485"/>
                  </a:lnTo>
                  <a:lnTo>
                    <a:pt x="13128" y="308029"/>
                  </a:lnTo>
                  <a:lnTo>
                    <a:pt x="13040" y="297444"/>
                  </a:lnTo>
                  <a:lnTo>
                    <a:pt x="13766" y="286460"/>
                  </a:lnTo>
                  <a:lnTo>
                    <a:pt x="15222" y="275414"/>
                  </a:lnTo>
                  <a:lnTo>
                    <a:pt x="17264" y="264433"/>
                  </a:lnTo>
                  <a:lnTo>
                    <a:pt x="19760" y="253563"/>
                  </a:lnTo>
                  <a:lnTo>
                    <a:pt x="23078" y="243290"/>
                  </a:lnTo>
                  <a:lnTo>
                    <a:pt x="28048" y="234518"/>
                  </a:lnTo>
                  <a:lnTo>
                    <a:pt x="34984" y="227627"/>
                  </a:lnTo>
                  <a:lnTo>
                    <a:pt x="43575" y="222830"/>
                  </a:lnTo>
                  <a:lnTo>
                    <a:pt x="53175" y="220425"/>
                  </a:lnTo>
                  <a:lnTo>
                    <a:pt x="63295" y="220329"/>
                  </a:lnTo>
                  <a:lnTo>
                    <a:pt x="73494" y="222178"/>
                  </a:lnTo>
                  <a:lnTo>
                    <a:pt x="83326" y="225537"/>
                  </a:lnTo>
                  <a:lnTo>
                    <a:pt x="92594" y="230019"/>
                  </a:lnTo>
                  <a:lnTo>
                    <a:pt x="101137" y="235634"/>
                  </a:lnTo>
                  <a:lnTo>
                    <a:pt x="108736" y="242757"/>
                  </a:lnTo>
                  <a:lnTo>
                    <a:pt x="115369" y="251470"/>
                  </a:lnTo>
                  <a:lnTo>
                    <a:pt x="121165" y="261423"/>
                  </a:lnTo>
                  <a:lnTo>
                    <a:pt x="126300" y="272021"/>
                  </a:lnTo>
                  <a:lnTo>
                    <a:pt x="130939" y="282857"/>
                  </a:lnTo>
                  <a:lnTo>
                    <a:pt x="135057" y="293896"/>
                  </a:lnTo>
                  <a:lnTo>
                    <a:pt x="138452" y="305366"/>
                  </a:lnTo>
                  <a:lnTo>
                    <a:pt x="141065" y="317363"/>
                  </a:lnTo>
                  <a:lnTo>
                    <a:pt x="142795" y="329443"/>
                  </a:lnTo>
                  <a:lnTo>
                    <a:pt x="143483" y="341985"/>
                  </a:lnTo>
                  <a:lnTo>
                    <a:pt x="142070" y="357213"/>
                  </a:lnTo>
                  <a:lnTo>
                    <a:pt x="13687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417627" y="1421347"/>
              <a:ext cx="110720" cy="136700"/>
            </a:xfrm>
            <a:custGeom>
              <a:avLst/>
              <a:gdLst/>
              <a:ahLst/>
              <a:cxnLst/>
              <a:rect l="0" t="0" r="0" b="0"/>
              <a:pathLst>
                <a:path w="110720" h="136700">
                  <a:moveTo>
                    <a:pt x="78248" y="0"/>
                  </a:moveTo>
                  <a:lnTo>
                    <a:pt x="66580" y="3001"/>
                  </a:lnTo>
                  <a:lnTo>
                    <a:pt x="56091" y="6423"/>
                  </a:lnTo>
                  <a:lnTo>
                    <a:pt x="45799" y="10624"/>
                  </a:lnTo>
                  <a:lnTo>
                    <a:pt x="35843" y="15697"/>
                  </a:lnTo>
                  <a:lnTo>
                    <a:pt x="26796" y="21826"/>
                  </a:lnTo>
                  <a:lnTo>
                    <a:pt x="18918" y="29015"/>
                  </a:lnTo>
                  <a:lnTo>
                    <a:pt x="12313" y="37275"/>
                  </a:lnTo>
                  <a:lnTo>
                    <a:pt x="7097" y="46718"/>
                  </a:lnTo>
                  <a:lnTo>
                    <a:pt x="3192" y="57287"/>
                  </a:lnTo>
                  <a:lnTo>
                    <a:pt x="704" y="68636"/>
                  </a:lnTo>
                  <a:lnTo>
                    <a:pt x="0" y="80246"/>
                  </a:lnTo>
                  <a:lnTo>
                    <a:pt x="1123" y="91784"/>
                  </a:lnTo>
                  <a:lnTo>
                    <a:pt x="3993" y="102800"/>
                  </a:lnTo>
                  <a:lnTo>
                    <a:pt x="8585" y="112665"/>
                  </a:lnTo>
                  <a:lnTo>
                    <a:pt x="14716" y="121139"/>
                  </a:lnTo>
                  <a:lnTo>
                    <a:pt x="22254" y="127998"/>
                  </a:lnTo>
                  <a:lnTo>
                    <a:pt x="31209" y="132864"/>
                  </a:lnTo>
                  <a:lnTo>
                    <a:pt x="41444" y="135725"/>
                  </a:lnTo>
                  <a:lnTo>
                    <a:pt x="52399" y="136699"/>
                  </a:lnTo>
                  <a:lnTo>
                    <a:pt x="63212" y="135850"/>
                  </a:lnTo>
                  <a:lnTo>
                    <a:pt x="73402" y="133389"/>
                  </a:lnTo>
                  <a:lnTo>
                    <a:pt x="82699" y="129468"/>
                  </a:lnTo>
                  <a:lnTo>
                    <a:pt x="90871" y="124097"/>
                  </a:lnTo>
                  <a:lnTo>
                    <a:pt x="97913" y="117412"/>
                  </a:lnTo>
                  <a:lnTo>
                    <a:pt x="103658" y="109654"/>
                  </a:lnTo>
                  <a:lnTo>
                    <a:pt x="107703" y="101077"/>
                  </a:lnTo>
                  <a:lnTo>
                    <a:pt x="109982" y="91900"/>
                  </a:lnTo>
                  <a:lnTo>
                    <a:pt x="110719" y="82299"/>
                  </a:lnTo>
                  <a:lnTo>
                    <a:pt x="110233" y="72401"/>
                  </a:lnTo>
                  <a:lnTo>
                    <a:pt x="108832" y="62309"/>
                  </a:lnTo>
                  <a:lnTo>
                    <a:pt x="106539" y="52348"/>
                  </a:lnTo>
                  <a:lnTo>
                    <a:pt x="102665" y="41997"/>
                  </a:lnTo>
                  <a:lnTo>
                    <a:pt x="94642" y="29229"/>
                  </a:lnTo>
                  <a:lnTo>
                    <a:pt x="7824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59046" y="1379233"/>
              <a:ext cx="222229" cy="159387"/>
            </a:xfrm>
            <a:custGeom>
              <a:avLst/>
              <a:gdLst/>
              <a:ahLst/>
              <a:cxnLst/>
              <a:rect l="0" t="0" r="0" b="0"/>
              <a:pathLst>
                <a:path w="222229" h="159387">
                  <a:moveTo>
                    <a:pt x="0" y="52642"/>
                  </a:moveTo>
                  <a:lnTo>
                    <a:pt x="2934" y="61443"/>
                  </a:lnTo>
                  <a:lnTo>
                    <a:pt x="5717" y="69790"/>
                  </a:lnTo>
                  <a:lnTo>
                    <a:pt x="8616" y="78489"/>
                  </a:lnTo>
                  <a:lnTo>
                    <a:pt x="11656" y="87610"/>
                  </a:lnTo>
                  <a:lnTo>
                    <a:pt x="14821" y="97105"/>
                  </a:lnTo>
                  <a:lnTo>
                    <a:pt x="18090" y="106897"/>
                  </a:lnTo>
                  <a:lnTo>
                    <a:pt x="21600" y="116911"/>
                  </a:lnTo>
                  <a:lnTo>
                    <a:pt x="25640" y="127085"/>
                  </a:lnTo>
                  <a:lnTo>
                    <a:pt x="30321" y="137348"/>
                  </a:lnTo>
                  <a:lnTo>
                    <a:pt x="35602" y="146848"/>
                  </a:lnTo>
                  <a:lnTo>
                    <a:pt x="41371" y="154024"/>
                  </a:lnTo>
                  <a:lnTo>
                    <a:pt x="47508" y="158208"/>
                  </a:lnTo>
                  <a:lnTo>
                    <a:pt x="53746" y="159386"/>
                  </a:lnTo>
                  <a:lnTo>
                    <a:pt x="59700" y="157750"/>
                  </a:lnTo>
                  <a:lnTo>
                    <a:pt x="65183" y="153722"/>
                  </a:lnTo>
                  <a:lnTo>
                    <a:pt x="70185" y="147819"/>
                  </a:lnTo>
                  <a:lnTo>
                    <a:pt x="74780" y="140518"/>
                  </a:lnTo>
                  <a:lnTo>
                    <a:pt x="79061" y="132236"/>
                  </a:lnTo>
                  <a:lnTo>
                    <a:pt x="83299" y="124098"/>
                  </a:lnTo>
                  <a:lnTo>
                    <a:pt x="88681" y="118140"/>
                  </a:lnTo>
                  <a:lnTo>
                    <a:pt x="95622" y="115619"/>
                  </a:lnTo>
                  <a:lnTo>
                    <a:pt x="102747" y="116512"/>
                  </a:lnTo>
                  <a:lnTo>
                    <a:pt x="109713" y="120176"/>
                  </a:lnTo>
                  <a:lnTo>
                    <a:pt x="116747" y="125585"/>
                  </a:lnTo>
                  <a:lnTo>
                    <a:pt x="124239" y="131536"/>
                  </a:lnTo>
                  <a:lnTo>
                    <a:pt x="132356" y="137309"/>
                  </a:lnTo>
                  <a:lnTo>
                    <a:pt x="141078" y="142154"/>
                  </a:lnTo>
                  <a:lnTo>
                    <a:pt x="150302" y="145123"/>
                  </a:lnTo>
                  <a:lnTo>
                    <a:pt x="159906" y="145889"/>
                  </a:lnTo>
                  <a:lnTo>
                    <a:pt x="169625" y="144471"/>
                  </a:lnTo>
                  <a:lnTo>
                    <a:pt x="179068" y="140945"/>
                  </a:lnTo>
                  <a:lnTo>
                    <a:pt x="188041" y="135578"/>
                  </a:lnTo>
                  <a:lnTo>
                    <a:pt x="196370" y="128741"/>
                  </a:lnTo>
                  <a:lnTo>
                    <a:pt x="203818" y="120800"/>
                  </a:lnTo>
                  <a:lnTo>
                    <a:pt x="210337" y="112054"/>
                  </a:lnTo>
                  <a:lnTo>
                    <a:pt x="215715" y="102574"/>
                  </a:lnTo>
                  <a:lnTo>
                    <a:pt x="219506" y="92227"/>
                  </a:lnTo>
                  <a:lnTo>
                    <a:pt x="221610" y="81011"/>
                  </a:lnTo>
                  <a:lnTo>
                    <a:pt x="222228" y="69207"/>
                  </a:lnTo>
                  <a:lnTo>
                    <a:pt x="221663" y="57283"/>
                  </a:lnTo>
                  <a:lnTo>
                    <a:pt x="220216" y="45536"/>
                  </a:lnTo>
                  <a:lnTo>
                    <a:pt x="218290" y="34508"/>
                  </a:lnTo>
                  <a:lnTo>
                    <a:pt x="216191" y="23993"/>
                  </a:lnTo>
                  <a:lnTo>
                    <a:pt x="213741" y="1307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044875" y="1463461"/>
              <a:ext cx="122261" cy="126438"/>
            </a:xfrm>
            <a:custGeom>
              <a:avLst/>
              <a:gdLst/>
              <a:ahLst/>
              <a:cxnLst/>
              <a:rect l="0" t="0" r="0" b="0"/>
              <a:pathLst>
                <a:path w="122261" h="126438">
                  <a:moveTo>
                    <a:pt x="61653" y="0"/>
                  </a:moveTo>
                  <a:lnTo>
                    <a:pt x="50052" y="3000"/>
                  </a:lnTo>
                  <a:lnTo>
                    <a:pt x="40203" y="6423"/>
                  </a:lnTo>
                  <a:lnTo>
                    <a:pt x="31203" y="10624"/>
                  </a:lnTo>
                  <a:lnTo>
                    <a:pt x="22934" y="15696"/>
                  </a:lnTo>
                  <a:lnTo>
                    <a:pt x="15555" y="21826"/>
                  </a:lnTo>
                  <a:lnTo>
                    <a:pt x="9099" y="29010"/>
                  </a:lnTo>
                  <a:lnTo>
                    <a:pt x="3939" y="37097"/>
                  </a:lnTo>
                  <a:lnTo>
                    <a:pt x="829" y="45892"/>
                  </a:lnTo>
                  <a:lnTo>
                    <a:pt x="0" y="55212"/>
                  </a:lnTo>
                  <a:lnTo>
                    <a:pt x="1224" y="64909"/>
                  </a:lnTo>
                  <a:lnTo>
                    <a:pt x="4097" y="74871"/>
                  </a:lnTo>
                  <a:lnTo>
                    <a:pt x="8220" y="85006"/>
                  </a:lnTo>
                  <a:lnTo>
                    <a:pt x="13579" y="94929"/>
                  </a:lnTo>
                  <a:lnTo>
                    <a:pt x="20523" y="103987"/>
                  </a:lnTo>
                  <a:lnTo>
                    <a:pt x="29118" y="111882"/>
                  </a:lnTo>
                  <a:lnTo>
                    <a:pt x="39159" y="118336"/>
                  </a:lnTo>
                  <a:lnTo>
                    <a:pt x="50347" y="122922"/>
                  </a:lnTo>
                  <a:lnTo>
                    <a:pt x="62385" y="125593"/>
                  </a:lnTo>
                  <a:lnTo>
                    <a:pt x="74704" y="126437"/>
                  </a:lnTo>
                  <a:lnTo>
                    <a:pt x="86508" y="125500"/>
                  </a:lnTo>
                  <a:lnTo>
                    <a:pt x="97390" y="122975"/>
                  </a:lnTo>
                  <a:lnTo>
                    <a:pt x="106829" y="118842"/>
                  </a:lnTo>
                  <a:lnTo>
                    <a:pt x="114040" y="112796"/>
                  </a:lnTo>
                  <a:lnTo>
                    <a:pt x="118812" y="104845"/>
                  </a:lnTo>
                  <a:lnTo>
                    <a:pt x="121407" y="95422"/>
                  </a:lnTo>
                  <a:lnTo>
                    <a:pt x="122260" y="85189"/>
                  </a:lnTo>
                  <a:lnTo>
                    <a:pt x="121799" y="74609"/>
                  </a:lnTo>
                  <a:lnTo>
                    <a:pt x="120224" y="64084"/>
                  </a:lnTo>
                  <a:lnTo>
                    <a:pt x="117506" y="54024"/>
                  </a:lnTo>
                  <a:lnTo>
                    <a:pt x="113716" y="44601"/>
                  </a:lnTo>
                  <a:lnTo>
                    <a:pt x="108869" y="35952"/>
                  </a:lnTo>
                  <a:lnTo>
                    <a:pt x="102859" y="28281"/>
                  </a:lnTo>
                  <a:lnTo>
                    <a:pt x="95752" y="21605"/>
                  </a:lnTo>
                  <a:lnTo>
                    <a:pt x="88185" y="15932"/>
                  </a:lnTo>
                  <a:lnTo>
                    <a:pt x="80534" y="10805"/>
                  </a:lnTo>
                  <a:lnTo>
                    <a:pt x="72129" y="577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187909" y="1282076"/>
              <a:ext cx="108133" cy="339313"/>
            </a:xfrm>
            <a:custGeom>
              <a:avLst/>
              <a:gdLst/>
              <a:ahLst/>
              <a:cxnLst/>
              <a:rect l="0" t="0" r="0" b="0"/>
              <a:pathLst>
                <a:path w="108133" h="339313">
                  <a:moveTo>
                    <a:pt x="76547" y="339312"/>
                  </a:moveTo>
                  <a:lnTo>
                    <a:pt x="73613" y="330444"/>
                  </a:lnTo>
                  <a:lnTo>
                    <a:pt x="70831" y="321457"/>
                  </a:lnTo>
                  <a:lnTo>
                    <a:pt x="67931" y="311462"/>
                  </a:lnTo>
                  <a:lnTo>
                    <a:pt x="64891" y="300481"/>
                  </a:lnTo>
                  <a:lnTo>
                    <a:pt x="61725" y="288670"/>
                  </a:lnTo>
                  <a:lnTo>
                    <a:pt x="58462" y="276211"/>
                  </a:lnTo>
                  <a:lnTo>
                    <a:pt x="55124" y="263273"/>
                  </a:lnTo>
                  <a:lnTo>
                    <a:pt x="51733" y="249992"/>
                  </a:lnTo>
                  <a:lnTo>
                    <a:pt x="48304" y="236471"/>
                  </a:lnTo>
                  <a:lnTo>
                    <a:pt x="44849" y="222783"/>
                  </a:lnTo>
                  <a:lnTo>
                    <a:pt x="41376" y="208980"/>
                  </a:lnTo>
                  <a:lnTo>
                    <a:pt x="37892" y="195106"/>
                  </a:lnTo>
                  <a:lnTo>
                    <a:pt x="34399" y="181347"/>
                  </a:lnTo>
                  <a:lnTo>
                    <a:pt x="30900" y="168029"/>
                  </a:lnTo>
                  <a:lnTo>
                    <a:pt x="27398" y="155287"/>
                  </a:lnTo>
                  <a:lnTo>
                    <a:pt x="23894" y="142934"/>
                  </a:lnTo>
                  <a:lnTo>
                    <a:pt x="20388" y="130565"/>
                  </a:lnTo>
                  <a:lnTo>
                    <a:pt x="16880" y="117944"/>
                  </a:lnTo>
                  <a:lnTo>
                    <a:pt x="13372" y="105009"/>
                  </a:lnTo>
                  <a:lnTo>
                    <a:pt x="9864" y="91785"/>
                  </a:lnTo>
                  <a:lnTo>
                    <a:pt x="6365" y="78334"/>
                  </a:lnTo>
                  <a:lnTo>
                    <a:pt x="3201" y="64876"/>
                  </a:lnTo>
                  <a:lnTo>
                    <a:pt x="989" y="51768"/>
                  </a:lnTo>
                  <a:lnTo>
                    <a:pt x="0" y="39189"/>
                  </a:lnTo>
                  <a:lnTo>
                    <a:pt x="660" y="27626"/>
                  </a:lnTo>
                  <a:lnTo>
                    <a:pt x="3689" y="17918"/>
                  </a:lnTo>
                  <a:lnTo>
                    <a:pt x="9246" y="10359"/>
                  </a:lnTo>
                  <a:lnTo>
                    <a:pt x="16878" y="4929"/>
                  </a:lnTo>
                  <a:lnTo>
                    <a:pt x="25818" y="1560"/>
                  </a:lnTo>
                  <a:lnTo>
                    <a:pt x="35487" y="0"/>
                  </a:lnTo>
                  <a:lnTo>
                    <a:pt x="45380" y="50"/>
                  </a:lnTo>
                  <a:lnTo>
                    <a:pt x="55008" y="1663"/>
                  </a:lnTo>
                  <a:lnTo>
                    <a:pt x="64137" y="4658"/>
                  </a:lnTo>
                  <a:lnTo>
                    <a:pt x="72643" y="8463"/>
                  </a:lnTo>
                  <a:lnTo>
                    <a:pt x="81337" y="12565"/>
                  </a:lnTo>
                  <a:lnTo>
                    <a:pt x="92096" y="17321"/>
                  </a:lnTo>
                  <a:lnTo>
                    <a:pt x="108132" y="23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127585" y="1463461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6" y="0"/>
                  </a:lnTo>
                  <a:lnTo>
                    <a:pt x="112937" y="0"/>
                  </a:lnTo>
                  <a:lnTo>
                    <a:pt x="100775" y="0"/>
                  </a:lnTo>
                  <a:lnTo>
                    <a:pt x="88116" y="0"/>
                  </a:lnTo>
                  <a:lnTo>
                    <a:pt x="75068" y="0"/>
                  </a:lnTo>
                  <a:lnTo>
                    <a:pt x="61957" y="0"/>
                  </a:lnTo>
                  <a:lnTo>
                    <a:pt x="47803" y="0"/>
                  </a:lnTo>
                  <a:lnTo>
                    <a:pt x="2912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90798" y="1347647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4" y="81583"/>
                  </a:lnTo>
                  <a:lnTo>
                    <a:pt x="177" y="95522"/>
                  </a:lnTo>
                  <a:lnTo>
                    <a:pt x="826" y="110020"/>
                  </a:lnTo>
                  <a:lnTo>
                    <a:pt x="2074" y="125177"/>
                  </a:lnTo>
                  <a:lnTo>
                    <a:pt x="3726" y="140779"/>
                  </a:lnTo>
                  <a:lnTo>
                    <a:pt x="5375" y="156406"/>
                  </a:lnTo>
                  <a:lnTo>
                    <a:pt x="6777" y="171811"/>
                  </a:lnTo>
                  <a:lnTo>
                    <a:pt x="7871" y="187088"/>
                  </a:lnTo>
                  <a:lnTo>
                    <a:pt x="8678" y="202564"/>
                  </a:lnTo>
                  <a:lnTo>
                    <a:pt x="9261" y="218403"/>
                  </a:lnTo>
                  <a:lnTo>
                    <a:pt x="9868" y="234059"/>
                  </a:lnTo>
                  <a:lnTo>
                    <a:pt x="11094" y="250004"/>
                  </a:lnTo>
                  <a:lnTo>
                    <a:pt x="14165" y="26876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85513" y="1463461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67249" y="0"/>
                  </a:lnTo>
                  <a:lnTo>
                    <a:pt x="156120" y="0"/>
                  </a:lnTo>
                  <a:lnTo>
                    <a:pt x="144522" y="0"/>
                  </a:lnTo>
                  <a:lnTo>
                    <a:pt x="132361" y="0"/>
                  </a:lnTo>
                  <a:lnTo>
                    <a:pt x="119701" y="0"/>
                  </a:lnTo>
                  <a:lnTo>
                    <a:pt x="106644" y="0"/>
                  </a:lnTo>
                  <a:lnTo>
                    <a:pt x="93292" y="0"/>
                  </a:lnTo>
                  <a:lnTo>
                    <a:pt x="79727" y="0"/>
                  </a:lnTo>
                  <a:lnTo>
                    <a:pt x="66026" y="4"/>
                  </a:lnTo>
                  <a:lnTo>
                    <a:pt x="52648" y="206"/>
                  </a:lnTo>
                  <a:lnTo>
                    <a:pt x="39019" y="1108"/>
                  </a:lnTo>
                  <a:lnTo>
                    <a:pt x="2282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11855" y="1473429"/>
              <a:ext cx="136871" cy="151564"/>
            </a:xfrm>
            <a:custGeom>
              <a:avLst/>
              <a:gdLst/>
              <a:ahLst/>
              <a:cxnLst/>
              <a:rect l="0" t="0" r="0" b="0"/>
              <a:pathLst>
                <a:path w="136871" h="151564">
                  <a:moveTo>
                    <a:pt x="0" y="63731"/>
                  </a:moveTo>
                  <a:lnTo>
                    <a:pt x="8801" y="66531"/>
                  </a:lnTo>
                  <a:lnTo>
                    <a:pt x="17149" y="68033"/>
                  </a:lnTo>
                  <a:lnTo>
                    <a:pt x="25851" y="68339"/>
                  </a:lnTo>
                  <a:lnTo>
                    <a:pt x="35145" y="67660"/>
                  </a:lnTo>
                  <a:lnTo>
                    <a:pt x="45288" y="66192"/>
                  </a:lnTo>
                  <a:lnTo>
                    <a:pt x="56324" y="64119"/>
                  </a:lnTo>
                  <a:lnTo>
                    <a:pt x="67818" y="61437"/>
                  </a:lnTo>
                  <a:lnTo>
                    <a:pt x="78991" y="57965"/>
                  </a:lnTo>
                  <a:lnTo>
                    <a:pt x="89414" y="53665"/>
                  </a:lnTo>
                  <a:lnTo>
                    <a:pt x="98528" y="48474"/>
                  </a:lnTo>
                  <a:lnTo>
                    <a:pt x="105512" y="42233"/>
                  </a:lnTo>
                  <a:lnTo>
                    <a:pt x="110118" y="34967"/>
                  </a:lnTo>
                  <a:lnTo>
                    <a:pt x="112262" y="27155"/>
                  </a:lnTo>
                  <a:lnTo>
                    <a:pt x="111746" y="19606"/>
                  </a:lnTo>
                  <a:lnTo>
                    <a:pt x="108734" y="12765"/>
                  </a:lnTo>
                  <a:lnTo>
                    <a:pt x="103648" y="7039"/>
                  </a:lnTo>
                  <a:lnTo>
                    <a:pt x="96963" y="2950"/>
                  </a:lnTo>
                  <a:lnTo>
                    <a:pt x="89109" y="617"/>
                  </a:lnTo>
                  <a:lnTo>
                    <a:pt x="80586" y="0"/>
                  </a:lnTo>
                  <a:lnTo>
                    <a:pt x="71954" y="1091"/>
                  </a:lnTo>
                  <a:lnTo>
                    <a:pt x="63528" y="3719"/>
                  </a:lnTo>
                  <a:lnTo>
                    <a:pt x="55567" y="7921"/>
                  </a:lnTo>
                  <a:lnTo>
                    <a:pt x="48366" y="14013"/>
                  </a:lnTo>
                  <a:lnTo>
                    <a:pt x="42013" y="22000"/>
                  </a:lnTo>
                  <a:lnTo>
                    <a:pt x="36745" y="31616"/>
                  </a:lnTo>
                  <a:lnTo>
                    <a:pt x="33030" y="42511"/>
                  </a:lnTo>
                  <a:lnTo>
                    <a:pt x="30979" y="54353"/>
                  </a:lnTo>
                  <a:lnTo>
                    <a:pt x="30567" y="66710"/>
                  </a:lnTo>
                  <a:lnTo>
                    <a:pt x="31803" y="79070"/>
                  </a:lnTo>
                  <a:lnTo>
                    <a:pt x="34522" y="91153"/>
                  </a:lnTo>
                  <a:lnTo>
                    <a:pt x="38447" y="102721"/>
                  </a:lnTo>
                  <a:lnTo>
                    <a:pt x="43290" y="113498"/>
                  </a:lnTo>
                  <a:lnTo>
                    <a:pt x="48811" y="123405"/>
                  </a:lnTo>
                  <a:lnTo>
                    <a:pt x="55144" y="132211"/>
                  </a:lnTo>
                  <a:lnTo>
                    <a:pt x="62757" y="139456"/>
                  </a:lnTo>
                  <a:lnTo>
                    <a:pt x="71799" y="145030"/>
                  </a:lnTo>
                  <a:lnTo>
                    <a:pt x="81902" y="148939"/>
                  </a:lnTo>
                  <a:lnTo>
                    <a:pt x="93557" y="151417"/>
                  </a:lnTo>
                  <a:lnTo>
                    <a:pt x="110029" y="151563"/>
                  </a:lnTo>
                  <a:lnTo>
                    <a:pt x="136870" y="147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570188" y="1463946"/>
              <a:ext cx="115408" cy="189029"/>
            </a:xfrm>
            <a:custGeom>
              <a:avLst/>
              <a:gdLst/>
              <a:ahLst/>
              <a:cxnLst/>
              <a:rect l="0" t="0" r="0" b="0"/>
              <a:pathLst>
                <a:path w="115408" h="189029">
                  <a:moveTo>
                    <a:pt x="10123" y="73214"/>
                  </a:moveTo>
                  <a:lnTo>
                    <a:pt x="10124" y="84949"/>
                  </a:lnTo>
                  <a:lnTo>
                    <a:pt x="10124" y="96078"/>
                  </a:lnTo>
                  <a:lnTo>
                    <a:pt x="10124" y="107677"/>
                  </a:lnTo>
                  <a:lnTo>
                    <a:pt x="10124" y="119838"/>
                  </a:lnTo>
                  <a:lnTo>
                    <a:pt x="10124" y="132498"/>
                  </a:lnTo>
                  <a:lnTo>
                    <a:pt x="10101" y="145488"/>
                  </a:lnTo>
                  <a:lnTo>
                    <a:pt x="9305" y="156364"/>
                  </a:lnTo>
                  <a:lnTo>
                    <a:pt x="7332" y="161414"/>
                  </a:lnTo>
                  <a:lnTo>
                    <a:pt x="5288" y="160464"/>
                  </a:lnTo>
                  <a:lnTo>
                    <a:pt x="3628" y="155050"/>
                  </a:lnTo>
                  <a:lnTo>
                    <a:pt x="2396" y="146643"/>
                  </a:lnTo>
                  <a:lnTo>
                    <a:pt x="1516" y="136286"/>
                  </a:lnTo>
                  <a:lnTo>
                    <a:pt x="901" y="124661"/>
                  </a:lnTo>
                  <a:lnTo>
                    <a:pt x="479" y="112212"/>
                  </a:lnTo>
                  <a:lnTo>
                    <a:pt x="190" y="99223"/>
                  </a:lnTo>
                  <a:lnTo>
                    <a:pt x="0" y="85883"/>
                  </a:lnTo>
                  <a:lnTo>
                    <a:pt x="40" y="72478"/>
                  </a:lnTo>
                  <a:lnTo>
                    <a:pt x="600" y="59394"/>
                  </a:lnTo>
                  <a:lnTo>
                    <a:pt x="1803" y="46822"/>
                  </a:lnTo>
                  <a:lnTo>
                    <a:pt x="3934" y="35090"/>
                  </a:lnTo>
                  <a:lnTo>
                    <a:pt x="7501" y="24735"/>
                  </a:lnTo>
                  <a:lnTo>
                    <a:pt x="12646" y="15929"/>
                  </a:lnTo>
                  <a:lnTo>
                    <a:pt x="19203" y="8846"/>
                  </a:lnTo>
                  <a:lnTo>
                    <a:pt x="26893" y="3828"/>
                  </a:lnTo>
                  <a:lnTo>
                    <a:pt x="35428" y="870"/>
                  </a:lnTo>
                  <a:lnTo>
                    <a:pt x="44411" y="0"/>
                  </a:lnTo>
                  <a:lnTo>
                    <a:pt x="53354" y="1453"/>
                  </a:lnTo>
                  <a:lnTo>
                    <a:pt x="61988" y="5132"/>
                  </a:lnTo>
                  <a:lnTo>
                    <a:pt x="70088" y="10685"/>
                  </a:lnTo>
                  <a:lnTo>
                    <a:pt x="77382" y="17691"/>
                  </a:lnTo>
                  <a:lnTo>
                    <a:pt x="83807" y="25774"/>
                  </a:lnTo>
                  <a:lnTo>
                    <a:pt x="89461" y="34791"/>
                  </a:lnTo>
                  <a:lnTo>
                    <a:pt x="94502" y="44821"/>
                  </a:lnTo>
                  <a:lnTo>
                    <a:pt x="99077" y="55826"/>
                  </a:lnTo>
                  <a:lnTo>
                    <a:pt x="103153" y="67656"/>
                  </a:lnTo>
                  <a:lnTo>
                    <a:pt x="106519" y="80128"/>
                  </a:lnTo>
                  <a:lnTo>
                    <a:pt x="109117" y="93077"/>
                  </a:lnTo>
                  <a:lnTo>
                    <a:pt x="111032" y="106365"/>
                  </a:lnTo>
                  <a:lnTo>
                    <a:pt x="112401" y="119892"/>
                  </a:lnTo>
                  <a:lnTo>
                    <a:pt x="113359" y="133566"/>
                  </a:lnTo>
                  <a:lnTo>
                    <a:pt x="114021" y="146727"/>
                  </a:lnTo>
                  <a:lnTo>
                    <a:pt x="114545" y="159444"/>
                  </a:lnTo>
                  <a:lnTo>
                    <a:pt x="114981" y="172832"/>
                  </a:lnTo>
                  <a:lnTo>
                    <a:pt x="115407" y="189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780352" y="1642445"/>
              <a:ext cx="26560" cy="168457"/>
            </a:xfrm>
            <a:custGeom>
              <a:avLst/>
              <a:gdLst/>
              <a:ahLst/>
              <a:cxnLst/>
              <a:rect l="0" t="0" r="0" b="0"/>
              <a:pathLst>
                <a:path w="26560" h="168457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1" y="25852"/>
                  </a:lnTo>
                  <a:lnTo>
                    <a:pt x="15164" y="35145"/>
                  </a:lnTo>
                  <a:lnTo>
                    <a:pt x="19350" y="45289"/>
                  </a:lnTo>
                  <a:lnTo>
                    <a:pt x="22769" y="56329"/>
                  </a:lnTo>
                  <a:lnTo>
                    <a:pt x="25207" y="67996"/>
                  </a:lnTo>
                  <a:lnTo>
                    <a:pt x="26465" y="79818"/>
                  </a:lnTo>
                  <a:lnTo>
                    <a:pt x="26559" y="91503"/>
                  </a:lnTo>
                  <a:lnTo>
                    <a:pt x="25503" y="102787"/>
                  </a:lnTo>
                  <a:lnTo>
                    <a:pt x="23206" y="113364"/>
                  </a:lnTo>
                  <a:lnTo>
                    <a:pt x="19748" y="123138"/>
                  </a:lnTo>
                  <a:lnTo>
                    <a:pt x="15630" y="132081"/>
                  </a:lnTo>
                  <a:lnTo>
                    <a:pt x="11283" y="141115"/>
                  </a:lnTo>
                  <a:lnTo>
                    <a:pt x="6328" y="1521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026368" y="1221305"/>
            <a:ext cx="1575415" cy="494841"/>
            <a:chOff x="7026368" y="1221305"/>
            <a:chExt cx="1575415" cy="494841"/>
          </a:xfrm>
        </p:grpSpPr>
        <p:sp>
          <p:nvSpPr>
            <p:cNvPr id="58" name="Freeform 57"/>
            <p:cNvSpPr/>
            <p:nvPr/>
          </p:nvSpPr>
          <p:spPr>
            <a:xfrm>
              <a:off x="7026368" y="1400290"/>
              <a:ext cx="210944" cy="155730"/>
            </a:xfrm>
            <a:custGeom>
              <a:avLst/>
              <a:gdLst/>
              <a:ahLst/>
              <a:cxnLst/>
              <a:rect l="0" t="0" r="0" b="0"/>
              <a:pathLst>
                <a:path w="210944" h="155730">
                  <a:moveTo>
                    <a:pt x="27725" y="0"/>
                  </a:moveTo>
                  <a:lnTo>
                    <a:pt x="21924" y="5934"/>
                  </a:lnTo>
                  <a:lnTo>
                    <a:pt x="17001" y="12139"/>
                  </a:lnTo>
                  <a:lnTo>
                    <a:pt x="12502" y="19239"/>
                  </a:lnTo>
                  <a:lnTo>
                    <a:pt x="8454" y="27352"/>
                  </a:lnTo>
                  <a:lnTo>
                    <a:pt x="5089" y="36647"/>
                  </a:lnTo>
                  <a:lnTo>
                    <a:pt x="2485" y="47090"/>
                  </a:lnTo>
                  <a:lnTo>
                    <a:pt x="730" y="58343"/>
                  </a:lnTo>
                  <a:lnTo>
                    <a:pt x="0" y="69881"/>
                  </a:lnTo>
                  <a:lnTo>
                    <a:pt x="287" y="81376"/>
                  </a:lnTo>
                  <a:lnTo>
                    <a:pt x="1445" y="92703"/>
                  </a:lnTo>
                  <a:lnTo>
                    <a:pt x="3285" y="103840"/>
                  </a:lnTo>
                  <a:lnTo>
                    <a:pt x="5641" y="114804"/>
                  </a:lnTo>
                  <a:lnTo>
                    <a:pt x="8695" y="125302"/>
                  </a:lnTo>
                  <a:lnTo>
                    <a:pt x="12956" y="134753"/>
                  </a:lnTo>
                  <a:lnTo>
                    <a:pt x="18592" y="142907"/>
                  </a:lnTo>
                  <a:lnTo>
                    <a:pt x="25158" y="149197"/>
                  </a:lnTo>
                  <a:lnTo>
                    <a:pt x="31798" y="152608"/>
                  </a:lnTo>
                  <a:lnTo>
                    <a:pt x="38000" y="152859"/>
                  </a:lnTo>
                  <a:lnTo>
                    <a:pt x="43619" y="150280"/>
                  </a:lnTo>
                  <a:lnTo>
                    <a:pt x="48694" y="145435"/>
                  </a:lnTo>
                  <a:lnTo>
                    <a:pt x="53326" y="138885"/>
                  </a:lnTo>
                  <a:lnTo>
                    <a:pt x="57623" y="131103"/>
                  </a:lnTo>
                  <a:lnTo>
                    <a:pt x="61676" y="122452"/>
                  </a:lnTo>
                  <a:lnTo>
                    <a:pt x="65564" y="113270"/>
                  </a:lnTo>
                  <a:lnTo>
                    <a:pt x="69539" y="106270"/>
                  </a:lnTo>
                  <a:lnTo>
                    <a:pt x="73623" y="104709"/>
                  </a:lnTo>
                  <a:lnTo>
                    <a:pt x="77589" y="107625"/>
                  </a:lnTo>
                  <a:lnTo>
                    <a:pt x="81787" y="113433"/>
                  </a:lnTo>
                  <a:lnTo>
                    <a:pt x="86642" y="120852"/>
                  </a:lnTo>
                  <a:lnTo>
                    <a:pt x="92514" y="128884"/>
                  </a:lnTo>
                  <a:lnTo>
                    <a:pt x="99471" y="136968"/>
                  </a:lnTo>
                  <a:lnTo>
                    <a:pt x="107378" y="144396"/>
                  </a:lnTo>
                  <a:lnTo>
                    <a:pt x="116039" y="150192"/>
                  </a:lnTo>
                  <a:lnTo>
                    <a:pt x="125264" y="153979"/>
                  </a:lnTo>
                  <a:lnTo>
                    <a:pt x="134894" y="155729"/>
                  </a:lnTo>
                  <a:lnTo>
                    <a:pt x="144808" y="155477"/>
                  </a:lnTo>
                  <a:lnTo>
                    <a:pt x="154916" y="153454"/>
                  </a:lnTo>
                  <a:lnTo>
                    <a:pt x="164991" y="149845"/>
                  </a:lnTo>
                  <a:lnTo>
                    <a:pt x="174682" y="144691"/>
                  </a:lnTo>
                  <a:lnTo>
                    <a:pt x="183821" y="138151"/>
                  </a:lnTo>
                  <a:lnTo>
                    <a:pt x="192092" y="130323"/>
                  </a:lnTo>
                  <a:lnTo>
                    <a:pt x="198971" y="121166"/>
                  </a:lnTo>
                  <a:lnTo>
                    <a:pt x="204294" y="110788"/>
                  </a:lnTo>
                  <a:lnTo>
                    <a:pt x="208055" y="99566"/>
                  </a:lnTo>
                  <a:lnTo>
                    <a:pt x="210222" y="88041"/>
                  </a:lnTo>
                  <a:lnTo>
                    <a:pt x="210943" y="76559"/>
                  </a:lnTo>
                  <a:lnTo>
                    <a:pt x="210646" y="65513"/>
                  </a:lnTo>
                  <a:lnTo>
                    <a:pt x="209900" y="54241"/>
                  </a:lnTo>
                  <a:lnTo>
                    <a:pt x="208643" y="40640"/>
                  </a:lnTo>
                  <a:lnTo>
                    <a:pt x="20670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54134" y="1221305"/>
              <a:ext cx="284271" cy="319628"/>
            </a:xfrm>
            <a:custGeom>
              <a:avLst/>
              <a:gdLst/>
              <a:ahLst/>
              <a:cxnLst/>
              <a:rect l="0" t="0" r="0" b="0"/>
              <a:pathLst>
                <a:path w="284271" h="319628">
                  <a:moveTo>
                    <a:pt x="0" y="0"/>
                  </a:moveTo>
                  <a:lnTo>
                    <a:pt x="68" y="11668"/>
                  </a:lnTo>
                  <a:lnTo>
                    <a:pt x="707" y="22157"/>
                  </a:lnTo>
                  <a:lnTo>
                    <a:pt x="2004" y="32463"/>
                  </a:lnTo>
                  <a:lnTo>
                    <a:pt x="3864" y="42938"/>
                  </a:lnTo>
                  <a:lnTo>
                    <a:pt x="6180" y="53930"/>
                  </a:lnTo>
                  <a:lnTo>
                    <a:pt x="8847" y="65572"/>
                  </a:lnTo>
                  <a:lnTo>
                    <a:pt x="11770" y="77826"/>
                  </a:lnTo>
                  <a:lnTo>
                    <a:pt x="14878" y="90581"/>
                  </a:lnTo>
                  <a:lnTo>
                    <a:pt x="18108" y="103721"/>
                  </a:lnTo>
                  <a:lnTo>
                    <a:pt x="21259" y="117307"/>
                  </a:lnTo>
                  <a:lnTo>
                    <a:pt x="23996" y="131566"/>
                  </a:lnTo>
                  <a:lnTo>
                    <a:pt x="26168" y="146562"/>
                  </a:lnTo>
                  <a:lnTo>
                    <a:pt x="27795" y="162056"/>
                  </a:lnTo>
                  <a:lnTo>
                    <a:pt x="28970" y="177610"/>
                  </a:lnTo>
                  <a:lnTo>
                    <a:pt x="29803" y="192957"/>
                  </a:lnTo>
                  <a:lnTo>
                    <a:pt x="30550" y="207855"/>
                  </a:lnTo>
                  <a:lnTo>
                    <a:pt x="31593" y="222013"/>
                  </a:lnTo>
                  <a:lnTo>
                    <a:pt x="33109" y="235354"/>
                  </a:lnTo>
                  <a:lnTo>
                    <a:pt x="34943" y="248126"/>
                  </a:lnTo>
                  <a:lnTo>
                    <a:pt x="36713" y="260784"/>
                  </a:lnTo>
                  <a:lnTo>
                    <a:pt x="38173" y="273530"/>
                  </a:lnTo>
                  <a:lnTo>
                    <a:pt x="38393" y="283893"/>
                  </a:lnTo>
                  <a:lnTo>
                    <a:pt x="37020" y="288100"/>
                  </a:lnTo>
                  <a:lnTo>
                    <a:pt x="35479" y="286302"/>
                  </a:lnTo>
                  <a:lnTo>
                    <a:pt x="34441" y="280353"/>
                  </a:lnTo>
                  <a:lnTo>
                    <a:pt x="34228" y="272056"/>
                  </a:lnTo>
                  <a:lnTo>
                    <a:pt x="34893" y="262560"/>
                  </a:lnTo>
                  <a:lnTo>
                    <a:pt x="36489" y="252484"/>
                  </a:lnTo>
                  <a:lnTo>
                    <a:pt x="39162" y="242139"/>
                  </a:lnTo>
                  <a:lnTo>
                    <a:pt x="42895" y="231691"/>
                  </a:lnTo>
                  <a:lnTo>
                    <a:pt x="47690" y="221867"/>
                  </a:lnTo>
                  <a:lnTo>
                    <a:pt x="53657" y="213926"/>
                  </a:lnTo>
                  <a:lnTo>
                    <a:pt x="60741" y="208404"/>
                  </a:lnTo>
                  <a:lnTo>
                    <a:pt x="68599" y="205340"/>
                  </a:lnTo>
                  <a:lnTo>
                    <a:pt x="76711" y="204637"/>
                  </a:lnTo>
                  <a:lnTo>
                    <a:pt x="84752" y="205984"/>
                  </a:lnTo>
                  <a:lnTo>
                    <a:pt x="92438" y="209122"/>
                  </a:lnTo>
                  <a:lnTo>
                    <a:pt x="99445" y="213953"/>
                  </a:lnTo>
                  <a:lnTo>
                    <a:pt x="105675" y="220268"/>
                  </a:lnTo>
                  <a:lnTo>
                    <a:pt x="111197" y="227774"/>
                  </a:lnTo>
                  <a:lnTo>
                    <a:pt x="116148" y="236182"/>
                  </a:lnTo>
                  <a:lnTo>
                    <a:pt x="120673" y="245220"/>
                  </a:lnTo>
                  <a:lnTo>
                    <a:pt x="125076" y="253873"/>
                  </a:lnTo>
                  <a:lnTo>
                    <a:pt x="130581" y="260202"/>
                  </a:lnTo>
                  <a:lnTo>
                    <a:pt x="137949" y="263495"/>
                  </a:lnTo>
                  <a:lnTo>
                    <a:pt x="146425" y="264713"/>
                  </a:lnTo>
                  <a:lnTo>
                    <a:pt x="155923" y="264902"/>
                  </a:lnTo>
                  <a:lnTo>
                    <a:pt x="166457" y="264688"/>
                  </a:lnTo>
                  <a:lnTo>
                    <a:pt x="177906" y="264370"/>
                  </a:lnTo>
                  <a:lnTo>
                    <a:pt x="190086" y="264066"/>
                  </a:lnTo>
                  <a:lnTo>
                    <a:pt x="202651" y="263649"/>
                  </a:lnTo>
                  <a:lnTo>
                    <a:pt x="215143" y="262817"/>
                  </a:lnTo>
                  <a:lnTo>
                    <a:pt x="227304" y="261422"/>
                  </a:lnTo>
                  <a:lnTo>
                    <a:pt x="238755" y="259157"/>
                  </a:lnTo>
                  <a:lnTo>
                    <a:pt x="248917" y="255498"/>
                  </a:lnTo>
                  <a:lnTo>
                    <a:pt x="257593" y="250291"/>
                  </a:lnTo>
                  <a:lnTo>
                    <a:pt x="264588" y="243691"/>
                  </a:lnTo>
                  <a:lnTo>
                    <a:pt x="269546" y="235973"/>
                  </a:lnTo>
                  <a:lnTo>
                    <a:pt x="272466" y="227418"/>
                  </a:lnTo>
                  <a:lnTo>
                    <a:pt x="273309" y="218421"/>
                  </a:lnTo>
                  <a:lnTo>
                    <a:pt x="271839" y="209470"/>
                  </a:lnTo>
                  <a:lnTo>
                    <a:pt x="268144" y="200839"/>
                  </a:lnTo>
                  <a:lnTo>
                    <a:pt x="262410" y="193081"/>
                  </a:lnTo>
                  <a:lnTo>
                    <a:pt x="254751" y="187081"/>
                  </a:lnTo>
                  <a:lnTo>
                    <a:pt x="245424" y="183166"/>
                  </a:lnTo>
                  <a:lnTo>
                    <a:pt x="235096" y="181334"/>
                  </a:lnTo>
                  <a:lnTo>
                    <a:pt x="224714" y="181534"/>
                  </a:lnTo>
                  <a:lnTo>
                    <a:pt x="214817" y="183523"/>
                  </a:lnTo>
                  <a:lnTo>
                    <a:pt x="205717" y="187110"/>
                  </a:lnTo>
                  <a:lnTo>
                    <a:pt x="197678" y="192249"/>
                  </a:lnTo>
                  <a:lnTo>
                    <a:pt x="190721" y="198780"/>
                  </a:lnTo>
                  <a:lnTo>
                    <a:pt x="184863" y="206602"/>
                  </a:lnTo>
                  <a:lnTo>
                    <a:pt x="180209" y="215754"/>
                  </a:lnTo>
                  <a:lnTo>
                    <a:pt x="176709" y="226134"/>
                  </a:lnTo>
                  <a:lnTo>
                    <a:pt x="174338" y="237528"/>
                  </a:lnTo>
                  <a:lnTo>
                    <a:pt x="173187" y="249700"/>
                  </a:lnTo>
                  <a:lnTo>
                    <a:pt x="173197" y="262429"/>
                  </a:lnTo>
                  <a:lnTo>
                    <a:pt x="174507" y="275060"/>
                  </a:lnTo>
                  <a:lnTo>
                    <a:pt x="177517" y="286548"/>
                  </a:lnTo>
                  <a:lnTo>
                    <a:pt x="182287" y="296412"/>
                  </a:lnTo>
                  <a:lnTo>
                    <a:pt x="188762" y="304525"/>
                  </a:lnTo>
                  <a:lnTo>
                    <a:pt x="196929" y="310840"/>
                  </a:lnTo>
                  <a:lnTo>
                    <a:pt x="206598" y="315523"/>
                  </a:lnTo>
                  <a:lnTo>
                    <a:pt x="217157" y="318551"/>
                  </a:lnTo>
                  <a:lnTo>
                    <a:pt x="227695" y="319627"/>
                  </a:lnTo>
                  <a:lnTo>
                    <a:pt x="237697" y="318768"/>
                  </a:lnTo>
                  <a:lnTo>
                    <a:pt x="246927" y="316371"/>
                  </a:lnTo>
                  <a:lnTo>
                    <a:pt x="256249" y="312704"/>
                  </a:lnTo>
                  <a:lnTo>
                    <a:pt x="267595" y="306331"/>
                  </a:lnTo>
                  <a:lnTo>
                    <a:pt x="28427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69989" y="1389761"/>
              <a:ext cx="115815" cy="144392"/>
            </a:xfrm>
            <a:custGeom>
              <a:avLst/>
              <a:gdLst/>
              <a:ahLst/>
              <a:cxnLst/>
              <a:rect l="0" t="0" r="0" b="0"/>
              <a:pathLst>
                <a:path w="115815" h="144392">
                  <a:moveTo>
                    <a:pt x="0" y="84228"/>
                  </a:moveTo>
                  <a:lnTo>
                    <a:pt x="3002" y="93029"/>
                  </a:lnTo>
                  <a:lnTo>
                    <a:pt x="6424" y="101376"/>
                  </a:lnTo>
                  <a:lnTo>
                    <a:pt x="10621" y="110070"/>
                  </a:lnTo>
                  <a:lnTo>
                    <a:pt x="15520" y="119018"/>
                  </a:lnTo>
                  <a:lnTo>
                    <a:pt x="21001" y="127865"/>
                  </a:lnTo>
                  <a:lnTo>
                    <a:pt x="26886" y="136353"/>
                  </a:lnTo>
                  <a:lnTo>
                    <a:pt x="31446" y="142647"/>
                  </a:lnTo>
                  <a:lnTo>
                    <a:pt x="32820" y="144391"/>
                  </a:lnTo>
                  <a:lnTo>
                    <a:pt x="31958" y="142109"/>
                  </a:lnTo>
                  <a:lnTo>
                    <a:pt x="29861" y="136998"/>
                  </a:lnTo>
                  <a:lnTo>
                    <a:pt x="27110" y="130015"/>
                  </a:lnTo>
                  <a:lnTo>
                    <a:pt x="24018" y="121808"/>
                  </a:lnTo>
                  <a:lnTo>
                    <a:pt x="20912" y="112637"/>
                  </a:lnTo>
                  <a:lnTo>
                    <a:pt x="18180" y="102470"/>
                  </a:lnTo>
                  <a:lnTo>
                    <a:pt x="16013" y="91370"/>
                  </a:lnTo>
                  <a:lnTo>
                    <a:pt x="14892" y="79977"/>
                  </a:lnTo>
                  <a:lnTo>
                    <a:pt x="15652" y="69391"/>
                  </a:lnTo>
                  <a:lnTo>
                    <a:pt x="18574" y="60162"/>
                  </a:lnTo>
                  <a:lnTo>
                    <a:pt x="23471" y="52322"/>
                  </a:lnTo>
                  <a:lnTo>
                    <a:pt x="29962" y="45665"/>
                  </a:lnTo>
                  <a:lnTo>
                    <a:pt x="37659" y="39923"/>
                  </a:lnTo>
                  <a:lnTo>
                    <a:pt x="46230" y="34692"/>
                  </a:lnTo>
                  <a:lnTo>
                    <a:pt x="55419" y="29470"/>
                  </a:lnTo>
                  <a:lnTo>
                    <a:pt x="65030" y="23992"/>
                  </a:lnTo>
                  <a:lnTo>
                    <a:pt x="74664" y="18490"/>
                  </a:lnTo>
                  <a:lnTo>
                    <a:pt x="84758" y="13053"/>
                  </a:lnTo>
                  <a:lnTo>
                    <a:pt x="97315" y="72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11884" y="1393982"/>
              <a:ext cx="109244" cy="185293"/>
            </a:xfrm>
            <a:custGeom>
              <a:avLst/>
              <a:gdLst/>
              <a:ahLst/>
              <a:cxnLst/>
              <a:rect l="0" t="0" r="0" b="0"/>
              <a:pathLst>
                <a:path w="109244" h="185293">
                  <a:moveTo>
                    <a:pt x="5504" y="58950"/>
                  </a:moveTo>
                  <a:lnTo>
                    <a:pt x="11439" y="67483"/>
                  </a:lnTo>
                  <a:lnTo>
                    <a:pt x="17644" y="73269"/>
                  </a:lnTo>
                  <a:lnTo>
                    <a:pt x="24739" y="76782"/>
                  </a:lnTo>
                  <a:lnTo>
                    <a:pt x="32679" y="78463"/>
                  </a:lnTo>
                  <a:lnTo>
                    <a:pt x="41326" y="78693"/>
                  </a:lnTo>
                  <a:lnTo>
                    <a:pt x="50517" y="77814"/>
                  </a:lnTo>
                  <a:lnTo>
                    <a:pt x="59943" y="75961"/>
                  </a:lnTo>
                  <a:lnTo>
                    <a:pt x="69186" y="73058"/>
                  </a:lnTo>
                  <a:lnTo>
                    <a:pt x="78020" y="69145"/>
                  </a:lnTo>
                  <a:lnTo>
                    <a:pt x="86255" y="64215"/>
                  </a:lnTo>
                  <a:lnTo>
                    <a:pt x="93639" y="58151"/>
                  </a:lnTo>
                  <a:lnTo>
                    <a:pt x="100111" y="50994"/>
                  </a:lnTo>
                  <a:lnTo>
                    <a:pt x="105286" y="42916"/>
                  </a:lnTo>
                  <a:lnTo>
                    <a:pt x="108409" y="34123"/>
                  </a:lnTo>
                  <a:lnTo>
                    <a:pt x="109243" y="24821"/>
                  </a:lnTo>
                  <a:lnTo>
                    <a:pt x="107854" y="15813"/>
                  </a:lnTo>
                  <a:lnTo>
                    <a:pt x="104338" y="8444"/>
                  </a:lnTo>
                  <a:lnTo>
                    <a:pt x="98974" y="3316"/>
                  </a:lnTo>
                  <a:lnTo>
                    <a:pt x="92138" y="521"/>
                  </a:lnTo>
                  <a:lnTo>
                    <a:pt x="84195" y="0"/>
                  </a:lnTo>
                  <a:lnTo>
                    <a:pt x="75453" y="1470"/>
                  </a:lnTo>
                  <a:lnTo>
                    <a:pt x="66145" y="4691"/>
                  </a:lnTo>
                  <a:lnTo>
                    <a:pt x="56445" y="9578"/>
                  </a:lnTo>
                  <a:lnTo>
                    <a:pt x="46486" y="15930"/>
                  </a:lnTo>
                  <a:lnTo>
                    <a:pt x="36680" y="23462"/>
                  </a:lnTo>
                  <a:lnTo>
                    <a:pt x="27701" y="31886"/>
                  </a:lnTo>
                  <a:lnTo>
                    <a:pt x="19853" y="40963"/>
                  </a:lnTo>
                  <a:lnTo>
                    <a:pt x="13263" y="50668"/>
                  </a:lnTo>
                  <a:lnTo>
                    <a:pt x="8051" y="61168"/>
                  </a:lnTo>
                  <a:lnTo>
                    <a:pt x="4144" y="72487"/>
                  </a:lnTo>
                  <a:lnTo>
                    <a:pt x="1484" y="84360"/>
                  </a:lnTo>
                  <a:lnTo>
                    <a:pt x="132" y="96330"/>
                  </a:lnTo>
                  <a:lnTo>
                    <a:pt x="0" y="108117"/>
                  </a:lnTo>
                  <a:lnTo>
                    <a:pt x="1045" y="119473"/>
                  </a:lnTo>
                  <a:lnTo>
                    <a:pt x="3340" y="130099"/>
                  </a:lnTo>
                  <a:lnTo>
                    <a:pt x="6813" y="139906"/>
                  </a:lnTo>
                  <a:lnTo>
                    <a:pt x="11435" y="148814"/>
                  </a:lnTo>
                  <a:lnTo>
                    <a:pt x="17286" y="156658"/>
                  </a:lnTo>
                  <a:lnTo>
                    <a:pt x="24300" y="163452"/>
                  </a:lnTo>
                  <a:lnTo>
                    <a:pt x="32450" y="169185"/>
                  </a:lnTo>
                  <a:lnTo>
                    <a:pt x="41824" y="173747"/>
                  </a:lnTo>
                  <a:lnTo>
                    <a:pt x="52334" y="177187"/>
                  </a:lnTo>
                  <a:lnTo>
                    <a:pt x="63180" y="179691"/>
                  </a:lnTo>
                  <a:lnTo>
                    <a:pt x="74001" y="181734"/>
                  </a:lnTo>
                  <a:lnTo>
                    <a:pt x="85744" y="183498"/>
                  </a:lnTo>
                  <a:lnTo>
                    <a:pt x="100261" y="185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96373" y="1610860"/>
              <a:ext cx="13928" cy="105286"/>
            </a:xfrm>
            <a:custGeom>
              <a:avLst/>
              <a:gdLst/>
              <a:ahLst/>
              <a:cxnLst/>
              <a:rect l="0" t="0" r="0" b="0"/>
              <a:pathLst>
                <a:path w="13928" h="105286">
                  <a:moveTo>
                    <a:pt x="0" y="0"/>
                  </a:moveTo>
                  <a:lnTo>
                    <a:pt x="2933" y="8801"/>
                  </a:lnTo>
                  <a:lnTo>
                    <a:pt x="5716" y="17148"/>
                  </a:lnTo>
                  <a:lnTo>
                    <a:pt x="8606" y="25847"/>
                  </a:lnTo>
                  <a:lnTo>
                    <a:pt x="11301" y="34967"/>
                  </a:lnTo>
                  <a:lnTo>
                    <a:pt x="13169" y="44462"/>
                  </a:lnTo>
                  <a:lnTo>
                    <a:pt x="13927" y="54245"/>
                  </a:lnTo>
                  <a:lnTo>
                    <a:pt x="13580" y="63978"/>
                  </a:lnTo>
                  <a:lnTo>
                    <a:pt x="12112" y="74143"/>
                  </a:lnTo>
                  <a:lnTo>
                    <a:pt x="8274" y="8674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188921" y="1400290"/>
              <a:ext cx="118941" cy="168517"/>
            </a:xfrm>
            <a:custGeom>
              <a:avLst/>
              <a:gdLst/>
              <a:ahLst/>
              <a:cxnLst/>
              <a:rect l="0" t="0" r="0" b="0"/>
              <a:pathLst>
                <a:path w="118941" h="168517">
                  <a:moveTo>
                    <a:pt x="97006" y="0"/>
                  </a:moveTo>
                  <a:lnTo>
                    <a:pt x="85405" y="134"/>
                  </a:lnTo>
                  <a:lnTo>
                    <a:pt x="75557" y="1414"/>
                  </a:lnTo>
                  <a:lnTo>
                    <a:pt x="66552" y="4007"/>
                  </a:lnTo>
                  <a:lnTo>
                    <a:pt x="58109" y="7727"/>
                  </a:lnTo>
                  <a:lnTo>
                    <a:pt x="50083" y="12360"/>
                  </a:lnTo>
                  <a:lnTo>
                    <a:pt x="42364" y="17697"/>
                  </a:lnTo>
                  <a:lnTo>
                    <a:pt x="35032" y="23717"/>
                  </a:lnTo>
                  <a:lnTo>
                    <a:pt x="28330" y="30580"/>
                  </a:lnTo>
                  <a:lnTo>
                    <a:pt x="22339" y="38304"/>
                  </a:lnTo>
                  <a:lnTo>
                    <a:pt x="16992" y="46777"/>
                  </a:lnTo>
                  <a:lnTo>
                    <a:pt x="12168" y="55842"/>
                  </a:lnTo>
                  <a:lnTo>
                    <a:pt x="7746" y="65349"/>
                  </a:lnTo>
                  <a:lnTo>
                    <a:pt x="3944" y="75174"/>
                  </a:lnTo>
                  <a:lnTo>
                    <a:pt x="1295" y="85221"/>
                  </a:lnTo>
                  <a:lnTo>
                    <a:pt x="0" y="95424"/>
                  </a:lnTo>
                  <a:lnTo>
                    <a:pt x="115" y="105733"/>
                  </a:lnTo>
                  <a:lnTo>
                    <a:pt x="1713" y="116113"/>
                  </a:lnTo>
                  <a:lnTo>
                    <a:pt x="4682" y="126533"/>
                  </a:lnTo>
                  <a:lnTo>
                    <a:pt x="8948" y="136650"/>
                  </a:lnTo>
                  <a:lnTo>
                    <a:pt x="14552" y="145837"/>
                  </a:lnTo>
                  <a:lnTo>
                    <a:pt x="21397" y="153820"/>
                  </a:lnTo>
                  <a:lnTo>
                    <a:pt x="29432" y="160332"/>
                  </a:lnTo>
                  <a:lnTo>
                    <a:pt x="38727" y="164957"/>
                  </a:lnTo>
                  <a:lnTo>
                    <a:pt x="49194" y="167654"/>
                  </a:lnTo>
                  <a:lnTo>
                    <a:pt x="60308" y="168516"/>
                  </a:lnTo>
                  <a:lnTo>
                    <a:pt x="71225" y="167590"/>
                  </a:lnTo>
                  <a:lnTo>
                    <a:pt x="81487" y="165074"/>
                  </a:lnTo>
                  <a:lnTo>
                    <a:pt x="90831" y="160946"/>
                  </a:lnTo>
                  <a:lnTo>
                    <a:pt x="99036" y="154903"/>
                  </a:lnTo>
                  <a:lnTo>
                    <a:pt x="106099" y="146954"/>
                  </a:lnTo>
                  <a:lnTo>
                    <a:pt x="111859" y="137533"/>
                  </a:lnTo>
                  <a:lnTo>
                    <a:pt x="115913" y="127301"/>
                  </a:lnTo>
                  <a:lnTo>
                    <a:pt x="118199" y="116717"/>
                  </a:lnTo>
                  <a:lnTo>
                    <a:pt x="118940" y="106020"/>
                  </a:lnTo>
                  <a:lnTo>
                    <a:pt x="118458" y="95312"/>
                  </a:lnTo>
                  <a:lnTo>
                    <a:pt x="117054" y="84640"/>
                  </a:lnTo>
                  <a:lnTo>
                    <a:pt x="114655" y="74339"/>
                  </a:lnTo>
                  <a:lnTo>
                    <a:pt x="110844" y="65020"/>
                  </a:lnTo>
                  <a:lnTo>
                    <a:pt x="105502" y="56945"/>
                  </a:lnTo>
                  <a:lnTo>
                    <a:pt x="98797" y="50370"/>
                  </a:lnTo>
                  <a:lnTo>
                    <a:pt x="91002" y="45701"/>
                  </a:lnTo>
                  <a:lnTo>
                    <a:pt x="82400" y="42966"/>
                  </a:lnTo>
                  <a:lnTo>
                    <a:pt x="73676" y="41742"/>
                  </a:lnTo>
                  <a:lnTo>
                    <a:pt x="65048" y="41219"/>
                  </a:lnTo>
                  <a:lnTo>
                    <a:pt x="55766" y="41351"/>
                  </a:lnTo>
                  <a:lnTo>
                    <a:pt x="44364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328042" y="1389761"/>
              <a:ext cx="273741" cy="159449"/>
            </a:xfrm>
            <a:custGeom>
              <a:avLst/>
              <a:gdLst/>
              <a:ahLst/>
              <a:cxnLst/>
              <a:rect l="0" t="0" r="0" b="0"/>
              <a:pathLst>
                <a:path w="273741" h="159449">
                  <a:moveTo>
                    <a:pt x="0" y="84228"/>
                  </a:moveTo>
                  <a:lnTo>
                    <a:pt x="8734" y="92962"/>
                  </a:lnTo>
                  <a:lnTo>
                    <a:pt x="16440" y="100669"/>
                  </a:lnTo>
                  <a:lnTo>
                    <a:pt x="23842" y="108071"/>
                  </a:lnTo>
                  <a:lnTo>
                    <a:pt x="31104" y="115332"/>
                  </a:lnTo>
                  <a:lnTo>
                    <a:pt x="38282" y="122511"/>
                  </a:lnTo>
                  <a:lnTo>
                    <a:pt x="45408" y="129636"/>
                  </a:lnTo>
                  <a:lnTo>
                    <a:pt x="52498" y="136727"/>
                  </a:lnTo>
                  <a:lnTo>
                    <a:pt x="59565" y="143794"/>
                  </a:lnTo>
                  <a:lnTo>
                    <a:pt x="66561" y="150812"/>
                  </a:lnTo>
                  <a:lnTo>
                    <a:pt x="71588" y="156635"/>
                  </a:lnTo>
                  <a:lnTo>
                    <a:pt x="72428" y="159448"/>
                  </a:lnTo>
                  <a:lnTo>
                    <a:pt x="70095" y="159159"/>
                  </a:lnTo>
                  <a:lnTo>
                    <a:pt x="65846" y="156555"/>
                  </a:lnTo>
                  <a:lnTo>
                    <a:pt x="60648" y="152072"/>
                  </a:lnTo>
                  <a:lnTo>
                    <a:pt x="55276" y="145635"/>
                  </a:lnTo>
                  <a:lnTo>
                    <a:pt x="50131" y="137340"/>
                  </a:lnTo>
                  <a:lnTo>
                    <a:pt x="45496" y="127479"/>
                  </a:lnTo>
                  <a:lnTo>
                    <a:pt x="41667" y="116400"/>
                  </a:lnTo>
                  <a:lnTo>
                    <a:pt x="38728" y="104431"/>
                  </a:lnTo>
                  <a:lnTo>
                    <a:pt x="37072" y="92154"/>
                  </a:lnTo>
                  <a:lnTo>
                    <a:pt x="37466" y="80378"/>
                  </a:lnTo>
                  <a:lnTo>
                    <a:pt x="40141" y="69505"/>
                  </a:lnTo>
                  <a:lnTo>
                    <a:pt x="44868" y="59732"/>
                  </a:lnTo>
                  <a:lnTo>
                    <a:pt x="51247" y="51232"/>
                  </a:lnTo>
                  <a:lnTo>
                    <a:pt x="58877" y="43958"/>
                  </a:lnTo>
                  <a:lnTo>
                    <a:pt x="67743" y="37716"/>
                  </a:lnTo>
                  <a:lnTo>
                    <a:pt x="78196" y="32272"/>
                  </a:lnTo>
                  <a:lnTo>
                    <a:pt x="90298" y="27423"/>
                  </a:lnTo>
                  <a:lnTo>
                    <a:pt x="103849" y="23162"/>
                  </a:lnTo>
                  <a:lnTo>
                    <a:pt x="118546" y="19672"/>
                  </a:lnTo>
                  <a:lnTo>
                    <a:pt x="134101" y="16989"/>
                  </a:lnTo>
                  <a:lnTo>
                    <a:pt x="150276" y="15018"/>
                  </a:lnTo>
                  <a:lnTo>
                    <a:pt x="166886" y="13611"/>
                  </a:lnTo>
                  <a:lnTo>
                    <a:pt x="183784" y="12624"/>
                  </a:lnTo>
                  <a:lnTo>
                    <a:pt x="200501" y="11743"/>
                  </a:lnTo>
                  <a:lnTo>
                    <a:pt x="218092" y="10304"/>
                  </a:lnTo>
                  <a:lnTo>
                    <a:pt x="240336" y="7059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547896" y="1884601"/>
            <a:ext cx="3590219" cy="490096"/>
            <a:chOff x="2547896" y="1884601"/>
            <a:chExt cx="3590219" cy="490096"/>
          </a:xfrm>
        </p:grpSpPr>
        <p:sp>
          <p:nvSpPr>
            <p:cNvPr id="66" name="Freeform 65"/>
            <p:cNvSpPr/>
            <p:nvPr/>
          </p:nvSpPr>
          <p:spPr>
            <a:xfrm>
              <a:off x="2547896" y="1884601"/>
              <a:ext cx="189514" cy="379026"/>
            </a:xfrm>
            <a:custGeom>
              <a:avLst/>
              <a:gdLst/>
              <a:ahLst/>
              <a:cxnLst/>
              <a:rect l="0" t="0" r="0" b="0"/>
              <a:pathLst>
                <a:path w="189514" h="37902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1"/>
                  </a:lnTo>
                  <a:lnTo>
                    <a:pt x="3686" y="50310"/>
                  </a:lnTo>
                  <a:lnTo>
                    <a:pt x="5354" y="64637"/>
                  </a:lnTo>
                  <a:lnTo>
                    <a:pt x="6772" y="79102"/>
                  </a:lnTo>
                  <a:lnTo>
                    <a:pt x="8043" y="93380"/>
                  </a:lnTo>
                  <a:lnTo>
                    <a:pt x="9502" y="107107"/>
                  </a:lnTo>
                  <a:lnTo>
                    <a:pt x="11330" y="120153"/>
                  </a:lnTo>
                  <a:lnTo>
                    <a:pt x="13388" y="132725"/>
                  </a:lnTo>
                  <a:lnTo>
                    <a:pt x="15316" y="145246"/>
                  </a:lnTo>
                  <a:lnTo>
                    <a:pt x="16915" y="157978"/>
                  </a:lnTo>
                  <a:lnTo>
                    <a:pt x="18310" y="171159"/>
                  </a:lnTo>
                  <a:lnTo>
                    <a:pt x="19855" y="185080"/>
                  </a:lnTo>
                  <a:lnTo>
                    <a:pt x="21740" y="199818"/>
                  </a:lnTo>
                  <a:lnTo>
                    <a:pt x="23837" y="215123"/>
                  </a:lnTo>
                  <a:lnTo>
                    <a:pt x="25792" y="230543"/>
                  </a:lnTo>
                  <a:lnTo>
                    <a:pt x="27403" y="245802"/>
                  </a:lnTo>
                  <a:lnTo>
                    <a:pt x="28638" y="260809"/>
                  </a:lnTo>
                  <a:lnTo>
                    <a:pt x="29541" y="275571"/>
                  </a:lnTo>
                  <a:lnTo>
                    <a:pt x="30188" y="290131"/>
                  </a:lnTo>
                  <a:lnTo>
                    <a:pt x="30809" y="304536"/>
                  </a:lnTo>
                  <a:lnTo>
                    <a:pt x="31766" y="318828"/>
                  </a:lnTo>
                  <a:lnTo>
                    <a:pt x="33203" y="332934"/>
                  </a:lnTo>
                  <a:lnTo>
                    <a:pt x="34199" y="343170"/>
                  </a:lnTo>
                  <a:lnTo>
                    <a:pt x="33959" y="345266"/>
                  </a:lnTo>
                  <a:lnTo>
                    <a:pt x="33206" y="341363"/>
                  </a:lnTo>
                  <a:lnTo>
                    <a:pt x="32036" y="334112"/>
                  </a:lnTo>
                  <a:lnTo>
                    <a:pt x="30398" y="325149"/>
                  </a:lnTo>
                  <a:lnTo>
                    <a:pt x="28638" y="315347"/>
                  </a:lnTo>
                  <a:lnTo>
                    <a:pt x="27444" y="305144"/>
                  </a:lnTo>
                  <a:lnTo>
                    <a:pt x="27162" y="294753"/>
                  </a:lnTo>
                  <a:lnTo>
                    <a:pt x="27804" y="284277"/>
                  </a:lnTo>
                  <a:lnTo>
                    <a:pt x="29232" y="273764"/>
                  </a:lnTo>
                  <a:lnTo>
                    <a:pt x="31278" y="263242"/>
                  </a:lnTo>
                  <a:lnTo>
                    <a:pt x="34109" y="252882"/>
                  </a:lnTo>
                  <a:lnTo>
                    <a:pt x="38213" y="242997"/>
                  </a:lnTo>
                  <a:lnTo>
                    <a:pt x="43754" y="233731"/>
                  </a:lnTo>
                  <a:lnTo>
                    <a:pt x="50763" y="225543"/>
                  </a:lnTo>
                  <a:lnTo>
                    <a:pt x="59296" y="219254"/>
                  </a:lnTo>
                  <a:lnTo>
                    <a:pt x="69219" y="215143"/>
                  </a:lnTo>
                  <a:lnTo>
                    <a:pt x="80119" y="213182"/>
                  </a:lnTo>
                  <a:lnTo>
                    <a:pt x="91420" y="213294"/>
                  </a:lnTo>
                  <a:lnTo>
                    <a:pt x="102747" y="215225"/>
                  </a:lnTo>
                  <a:lnTo>
                    <a:pt x="113621" y="218773"/>
                  </a:lnTo>
                  <a:lnTo>
                    <a:pt x="123390" y="223886"/>
                  </a:lnTo>
                  <a:lnTo>
                    <a:pt x="131813" y="230390"/>
                  </a:lnTo>
                  <a:lnTo>
                    <a:pt x="139146" y="237855"/>
                  </a:lnTo>
                  <a:lnTo>
                    <a:pt x="145928" y="245703"/>
                  </a:lnTo>
                  <a:lnTo>
                    <a:pt x="152530" y="253585"/>
                  </a:lnTo>
                  <a:lnTo>
                    <a:pt x="158968" y="261842"/>
                  </a:lnTo>
                  <a:lnTo>
                    <a:pt x="164999" y="271364"/>
                  </a:lnTo>
                  <a:lnTo>
                    <a:pt x="170500" y="282549"/>
                  </a:lnTo>
                  <a:lnTo>
                    <a:pt x="175331" y="295164"/>
                  </a:lnTo>
                  <a:lnTo>
                    <a:pt x="179270" y="308629"/>
                  </a:lnTo>
                  <a:lnTo>
                    <a:pt x="182286" y="322485"/>
                  </a:lnTo>
                  <a:lnTo>
                    <a:pt x="184501" y="335888"/>
                  </a:lnTo>
                  <a:lnTo>
                    <a:pt x="186318" y="348851"/>
                  </a:lnTo>
                  <a:lnTo>
                    <a:pt x="187897" y="362506"/>
                  </a:lnTo>
                  <a:lnTo>
                    <a:pt x="189513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64162" y="2105699"/>
              <a:ext cx="116056" cy="146806"/>
            </a:xfrm>
            <a:custGeom>
              <a:avLst/>
              <a:gdLst/>
              <a:ahLst/>
              <a:cxnLst/>
              <a:rect l="0" t="0" r="0" b="0"/>
              <a:pathLst>
                <a:path w="116056" h="146806">
                  <a:moveTo>
                    <a:pt x="78532" y="10528"/>
                  </a:moveTo>
                  <a:lnTo>
                    <a:pt x="69797" y="13529"/>
                  </a:lnTo>
                  <a:lnTo>
                    <a:pt x="62091" y="16952"/>
                  </a:lnTo>
                  <a:lnTo>
                    <a:pt x="54689" y="21153"/>
                  </a:lnTo>
                  <a:lnTo>
                    <a:pt x="47428" y="26226"/>
                  </a:lnTo>
                  <a:lnTo>
                    <a:pt x="40249" y="32355"/>
                  </a:lnTo>
                  <a:lnTo>
                    <a:pt x="33128" y="39539"/>
                  </a:lnTo>
                  <a:lnTo>
                    <a:pt x="26211" y="47626"/>
                  </a:lnTo>
                  <a:lnTo>
                    <a:pt x="19792" y="56421"/>
                  </a:lnTo>
                  <a:lnTo>
                    <a:pt x="13999" y="65746"/>
                  </a:lnTo>
                  <a:lnTo>
                    <a:pt x="8957" y="75615"/>
                  </a:lnTo>
                  <a:lnTo>
                    <a:pt x="4869" y="86225"/>
                  </a:lnTo>
                  <a:lnTo>
                    <a:pt x="1763" y="97609"/>
                  </a:lnTo>
                  <a:lnTo>
                    <a:pt x="0" y="109185"/>
                  </a:lnTo>
                  <a:lnTo>
                    <a:pt x="323" y="119891"/>
                  </a:lnTo>
                  <a:lnTo>
                    <a:pt x="2951" y="129189"/>
                  </a:lnTo>
                  <a:lnTo>
                    <a:pt x="7648" y="136736"/>
                  </a:lnTo>
                  <a:lnTo>
                    <a:pt x="14006" y="142130"/>
                  </a:lnTo>
                  <a:lnTo>
                    <a:pt x="21613" y="145383"/>
                  </a:lnTo>
                  <a:lnTo>
                    <a:pt x="30125" y="146805"/>
                  </a:lnTo>
                  <a:lnTo>
                    <a:pt x="39275" y="146796"/>
                  </a:lnTo>
                  <a:lnTo>
                    <a:pt x="48863" y="145715"/>
                  </a:lnTo>
                  <a:lnTo>
                    <a:pt x="58586" y="143538"/>
                  </a:lnTo>
                  <a:lnTo>
                    <a:pt x="68041" y="139876"/>
                  </a:lnTo>
                  <a:lnTo>
                    <a:pt x="77026" y="134635"/>
                  </a:lnTo>
                  <a:lnTo>
                    <a:pt x="85364" y="127997"/>
                  </a:lnTo>
                  <a:lnTo>
                    <a:pt x="92820" y="120247"/>
                  </a:lnTo>
                  <a:lnTo>
                    <a:pt x="99349" y="111656"/>
                  </a:lnTo>
                  <a:lnTo>
                    <a:pt x="104903" y="102296"/>
                  </a:lnTo>
                  <a:lnTo>
                    <a:pt x="109345" y="92035"/>
                  </a:lnTo>
                  <a:lnTo>
                    <a:pt x="112699" y="80879"/>
                  </a:lnTo>
                  <a:lnTo>
                    <a:pt x="114971" y="69118"/>
                  </a:lnTo>
                  <a:lnTo>
                    <a:pt x="116055" y="57223"/>
                  </a:lnTo>
                  <a:lnTo>
                    <a:pt x="116007" y="45495"/>
                  </a:lnTo>
                  <a:lnTo>
                    <a:pt x="114975" y="34481"/>
                  </a:lnTo>
                  <a:lnTo>
                    <a:pt x="112903" y="23977"/>
                  </a:lnTo>
                  <a:lnTo>
                    <a:pt x="108493" y="13066"/>
                  </a:lnTo>
                  <a:lnTo>
                    <a:pt x="995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937450" y="2074114"/>
              <a:ext cx="244734" cy="182057"/>
            </a:xfrm>
            <a:custGeom>
              <a:avLst/>
              <a:gdLst/>
              <a:ahLst/>
              <a:cxnLst/>
              <a:rect l="0" t="0" r="0" b="0"/>
              <a:pathLst>
                <a:path w="244734" h="182057">
                  <a:moveTo>
                    <a:pt x="0" y="52642"/>
                  </a:moveTo>
                  <a:lnTo>
                    <a:pt x="0" y="64377"/>
                  </a:lnTo>
                  <a:lnTo>
                    <a:pt x="1" y="75506"/>
                  </a:lnTo>
                  <a:lnTo>
                    <a:pt x="10" y="87100"/>
                  </a:lnTo>
                  <a:lnTo>
                    <a:pt x="355" y="99088"/>
                  </a:lnTo>
                  <a:lnTo>
                    <a:pt x="1652" y="111100"/>
                  </a:lnTo>
                  <a:lnTo>
                    <a:pt x="4168" y="122884"/>
                  </a:lnTo>
                  <a:lnTo>
                    <a:pt x="8164" y="133720"/>
                  </a:lnTo>
                  <a:lnTo>
                    <a:pt x="14054" y="142395"/>
                  </a:lnTo>
                  <a:lnTo>
                    <a:pt x="21863" y="148436"/>
                  </a:lnTo>
                  <a:lnTo>
                    <a:pt x="31006" y="151862"/>
                  </a:lnTo>
                  <a:lnTo>
                    <a:pt x="40511" y="152814"/>
                  </a:lnTo>
                  <a:lnTo>
                    <a:pt x="49780" y="151636"/>
                  </a:lnTo>
                  <a:lnTo>
                    <a:pt x="58439" y="148612"/>
                  </a:lnTo>
                  <a:lnTo>
                    <a:pt x="66175" y="143859"/>
                  </a:lnTo>
                  <a:lnTo>
                    <a:pt x="72944" y="137631"/>
                  </a:lnTo>
                  <a:lnTo>
                    <a:pt x="79433" y="131508"/>
                  </a:lnTo>
                  <a:lnTo>
                    <a:pt x="86430" y="128980"/>
                  </a:lnTo>
                  <a:lnTo>
                    <a:pt x="93222" y="131362"/>
                  </a:lnTo>
                  <a:lnTo>
                    <a:pt x="98941" y="136726"/>
                  </a:lnTo>
                  <a:lnTo>
                    <a:pt x="104067" y="143669"/>
                  </a:lnTo>
                  <a:lnTo>
                    <a:pt x="109572" y="151258"/>
                  </a:lnTo>
                  <a:lnTo>
                    <a:pt x="115978" y="158981"/>
                  </a:lnTo>
                  <a:lnTo>
                    <a:pt x="123693" y="166301"/>
                  </a:lnTo>
                  <a:lnTo>
                    <a:pt x="133210" y="172540"/>
                  </a:lnTo>
                  <a:lnTo>
                    <a:pt x="144591" y="177430"/>
                  </a:lnTo>
                  <a:lnTo>
                    <a:pt x="157108" y="180730"/>
                  </a:lnTo>
                  <a:lnTo>
                    <a:pt x="169498" y="182056"/>
                  </a:lnTo>
                  <a:lnTo>
                    <a:pt x="181038" y="181388"/>
                  </a:lnTo>
                  <a:lnTo>
                    <a:pt x="191390" y="178839"/>
                  </a:lnTo>
                  <a:lnTo>
                    <a:pt x="200343" y="174471"/>
                  </a:lnTo>
                  <a:lnTo>
                    <a:pt x="207954" y="168500"/>
                  </a:lnTo>
                  <a:lnTo>
                    <a:pt x="214438" y="161239"/>
                  </a:lnTo>
                  <a:lnTo>
                    <a:pt x="220050" y="153004"/>
                  </a:lnTo>
                  <a:lnTo>
                    <a:pt x="225021" y="144061"/>
                  </a:lnTo>
                  <a:lnTo>
                    <a:pt x="229534" y="134618"/>
                  </a:lnTo>
                  <a:lnTo>
                    <a:pt x="233727" y="124826"/>
                  </a:lnTo>
                  <a:lnTo>
                    <a:pt x="237691" y="114796"/>
                  </a:lnTo>
                  <a:lnTo>
                    <a:pt x="241167" y="104603"/>
                  </a:lnTo>
                  <a:lnTo>
                    <a:pt x="243589" y="94300"/>
                  </a:lnTo>
                  <a:lnTo>
                    <a:pt x="244733" y="83918"/>
                  </a:lnTo>
                  <a:lnTo>
                    <a:pt x="244686" y="73318"/>
                  </a:lnTo>
                  <a:lnTo>
                    <a:pt x="243665" y="62209"/>
                  </a:lnTo>
                  <a:lnTo>
                    <a:pt x="241910" y="50491"/>
                  </a:lnTo>
                  <a:lnTo>
                    <a:pt x="239773" y="38813"/>
                  </a:lnTo>
                  <a:lnTo>
                    <a:pt x="237510" y="27335"/>
                  </a:lnTo>
                  <a:lnTo>
                    <a:pt x="234927" y="1504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57621" y="2128021"/>
              <a:ext cx="179955" cy="126771"/>
            </a:xfrm>
            <a:custGeom>
              <a:avLst/>
              <a:gdLst/>
              <a:ahLst/>
              <a:cxnLst/>
              <a:rect l="0" t="0" r="0" b="0"/>
              <a:pathLst>
                <a:path w="179955" h="126771">
                  <a:moveTo>
                    <a:pt x="106254" y="30321"/>
                  </a:moveTo>
                  <a:lnTo>
                    <a:pt x="100319" y="21653"/>
                  </a:lnTo>
                  <a:lnTo>
                    <a:pt x="94115" y="14587"/>
                  </a:lnTo>
                  <a:lnTo>
                    <a:pt x="87019" y="8495"/>
                  </a:lnTo>
                  <a:lnTo>
                    <a:pt x="79079" y="3612"/>
                  </a:lnTo>
                  <a:lnTo>
                    <a:pt x="70433" y="695"/>
                  </a:lnTo>
                  <a:lnTo>
                    <a:pt x="61243" y="0"/>
                  </a:lnTo>
                  <a:lnTo>
                    <a:pt x="51816" y="1483"/>
                  </a:lnTo>
                  <a:lnTo>
                    <a:pt x="42574" y="5061"/>
                  </a:lnTo>
                  <a:lnTo>
                    <a:pt x="33739" y="10471"/>
                  </a:lnTo>
                  <a:lnTo>
                    <a:pt x="25505" y="17508"/>
                  </a:lnTo>
                  <a:lnTo>
                    <a:pt x="18120" y="26118"/>
                  </a:lnTo>
                  <a:lnTo>
                    <a:pt x="11644" y="36121"/>
                  </a:lnTo>
                  <a:lnTo>
                    <a:pt x="6294" y="47090"/>
                  </a:lnTo>
                  <a:lnTo>
                    <a:pt x="2523" y="58443"/>
                  </a:lnTo>
                  <a:lnTo>
                    <a:pt x="436" y="69814"/>
                  </a:lnTo>
                  <a:lnTo>
                    <a:pt x="0" y="80888"/>
                  </a:lnTo>
                  <a:lnTo>
                    <a:pt x="1220" y="91324"/>
                  </a:lnTo>
                  <a:lnTo>
                    <a:pt x="3936" y="101000"/>
                  </a:lnTo>
                  <a:lnTo>
                    <a:pt x="8200" y="109649"/>
                  </a:lnTo>
                  <a:lnTo>
                    <a:pt x="14335" y="116789"/>
                  </a:lnTo>
                  <a:lnTo>
                    <a:pt x="22341" y="122282"/>
                  </a:lnTo>
                  <a:lnTo>
                    <a:pt x="31631" y="125819"/>
                  </a:lnTo>
                  <a:lnTo>
                    <a:pt x="41243" y="126770"/>
                  </a:lnTo>
                  <a:lnTo>
                    <a:pt x="50587" y="125036"/>
                  </a:lnTo>
                  <a:lnTo>
                    <a:pt x="59299" y="120958"/>
                  </a:lnTo>
                  <a:lnTo>
                    <a:pt x="67070" y="115024"/>
                  </a:lnTo>
                  <a:lnTo>
                    <a:pt x="73843" y="107700"/>
                  </a:lnTo>
                  <a:lnTo>
                    <a:pt x="79577" y="99210"/>
                  </a:lnTo>
                  <a:lnTo>
                    <a:pt x="84146" y="89543"/>
                  </a:lnTo>
                  <a:lnTo>
                    <a:pt x="87621" y="78818"/>
                  </a:lnTo>
                  <a:lnTo>
                    <a:pt x="91118" y="68410"/>
                  </a:lnTo>
                  <a:lnTo>
                    <a:pt x="95720" y="61147"/>
                  </a:lnTo>
                  <a:lnTo>
                    <a:pt x="100915" y="58325"/>
                  </a:lnTo>
                  <a:lnTo>
                    <a:pt x="106497" y="59027"/>
                  </a:lnTo>
                  <a:lnTo>
                    <a:pt x="112418" y="62054"/>
                  </a:lnTo>
                  <a:lnTo>
                    <a:pt x="118630" y="66543"/>
                  </a:lnTo>
                  <a:lnTo>
                    <a:pt x="125072" y="71946"/>
                  </a:lnTo>
                  <a:lnTo>
                    <a:pt x="131687" y="77913"/>
                  </a:lnTo>
                  <a:lnTo>
                    <a:pt x="138508" y="83933"/>
                  </a:lnTo>
                  <a:lnTo>
                    <a:pt x="146539" y="89866"/>
                  </a:lnTo>
                  <a:lnTo>
                    <a:pt x="158720" y="96227"/>
                  </a:lnTo>
                  <a:lnTo>
                    <a:pt x="179954" y="1040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58632" y="2119595"/>
              <a:ext cx="115814" cy="133504"/>
            </a:xfrm>
            <a:custGeom>
              <a:avLst/>
              <a:gdLst/>
              <a:ahLst/>
              <a:cxnLst/>
              <a:rect l="0" t="0" r="0" b="0"/>
              <a:pathLst>
                <a:path w="115814" h="133504">
                  <a:moveTo>
                    <a:pt x="0" y="28218"/>
                  </a:moveTo>
                  <a:lnTo>
                    <a:pt x="67" y="42753"/>
                  </a:lnTo>
                  <a:lnTo>
                    <a:pt x="707" y="55384"/>
                  </a:lnTo>
                  <a:lnTo>
                    <a:pt x="1980" y="67208"/>
                  </a:lnTo>
                  <a:lnTo>
                    <a:pt x="2965" y="75682"/>
                  </a:lnTo>
                  <a:lnTo>
                    <a:pt x="2836" y="77199"/>
                  </a:lnTo>
                  <a:lnTo>
                    <a:pt x="2283" y="72638"/>
                  </a:lnTo>
                  <a:lnTo>
                    <a:pt x="1877" y="64093"/>
                  </a:lnTo>
                  <a:lnTo>
                    <a:pt x="2045" y="53589"/>
                  </a:lnTo>
                  <a:lnTo>
                    <a:pt x="2943" y="42371"/>
                  </a:lnTo>
                  <a:lnTo>
                    <a:pt x="4850" y="31352"/>
                  </a:lnTo>
                  <a:lnTo>
                    <a:pt x="8256" y="21376"/>
                  </a:lnTo>
                  <a:lnTo>
                    <a:pt x="13284" y="12779"/>
                  </a:lnTo>
                  <a:lnTo>
                    <a:pt x="19592" y="5982"/>
                  </a:lnTo>
                  <a:lnTo>
                    <a:pt x="26580" y="1678"/>
                  </a:lnTo>
                  <a:lnTo>
                    <a:pt x="33833" y="0"/>
                  </a:lnTo>
                  <a:lnTo>
                    <a:pt x="41139" y="632"/>
                  </a:lnTo>
                  <a:lnTo>
                    <a:pt x="48417" y="3098"/>
                  </a:lnTo>
                  <a:lnTo>
                    <a:pt x="55642" y="6939"/>
                  </a:lnTo>
                  <a:lnTo>
                    <a:pt x="62815" y="11937"/>
                  </a:lnTo>
                  <a:lnTo>
                    <a:pt x="69945" y="18106"/>
                  </a:lnTo>
                  <a:lnTo>
                    <a:pt x="77032" y="25366"/>
                  </a:lnTo>
                  <a:lnTo>
                    <a:pt x="83760" y="33698"/>
                  </a:lnTo>
                  <a:lnTo>
                    <a:pt x="89519" y="43200"/>
                  </a:lnTo>
                  <a:lnTo>
                    <a:pt x="94061" y="53813"/>
                  </a:lnTo>
                  <a:lnTo>
                    <a:pt x="97618" y="65196"/>
                  </a:lnTo>
                  <a:lnTo>
                    <a:pt x="100704" y="76829"/>
                  </a:lnTo>
                  <a:lnTo>
                    <a:pt x="103667" y="88378"/>
                  </a:lnTo>
                  <a:lnTo>
                    <a:pt x="106518" y="99271"/>
                  </a:lnTo>
                  <a:lnTo>
                    <a:pt x="109290" y="109679"/>
                  </a:lnTo>
                  <a:lnTo>
                    <a:pt x="112230" y="120513"/>
                  </a:lnTo>
                  <a:lnTo>
                    <a:pt x="115813" y="133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890904" y="2146868"/>
              <a:ext cx="152040" cy="106231"/>
            </a:xfrm>
            <a:custGeom>
              <a:avLst/>
              <a:gdLst/>
              <a:ahLst/>
              <a:cxnLst/>
              <a:rect l="0" t="0" r="0" b="0"/>
              <a:pathLst>
                <a:path w="152040" h="106231">
                  <a:moveTo>
                    <a:pt x="78339" y="53587"/>
                  </a:moveTo>
                  <a:lnTo>
                    <a:pt x="81072" y="44853"/>
                  </a:lnTo>
                  <a:lnTo>
                    <a:pt x="81934" y="37147"/>
                  </a:lnTo>
                  <a:lnTo>
                    <a:pt x="80939" y="29749"/>
                  </a:lnTo>
                  <a:lnTo>
                    <a:pt x="78227" y="22661"/>
                  </a:lnTo>
                  <a:lnTo>
                    <a:pt x="73795" y="16130"/>
                  </a:lnTo>
                  <a:lnTo>
                    <a:pt x="67806" y="10267"/>
                  </a:lnTo>
                  <a:lnTo>
                    <a:pt x="60548" y="5348"/>
                  </a:lnTo>
                  <a:lnTo>
                    <a:pt x="52321" y="1875"/>
                  </a:lnTo>
                  <a:lnTo>
                    <a:pt x="43397" y="0"/>
                  </a:lnTo>
                  <a:lnTo>
                    <a:pt x="34307" y="47"/>
                  </a:lnTo>
                  <a:lnTo>
                    <a:pt x="25818" y="2656"/>
                  </a:lnTo>
                  <a:lnTo>
                    <a:pt x="18304" y="7934"/>
                  </a:lnTo>
                  <a:lnTo>
                    <a:pt x="11938" y="15545"/>
                  </a:lnTo>
                  <a:lnTo>
                    <a:pt x="6879" y="25005"/>
                  </a:lnTo>
                  <a:lnTo>
                    <a:pt x="3077" y="35835"/>
                  </a:lnTo>
                  <a:lnTo>
                    <a:pt x="659" y="47323"/>
                  </a:lnTo>
                  <a:lnTo>
                    <a:pt x="0" y="58559"/>
                  </a:lnTo>
                  <a:lnTo>
                    <a:pt x="1153" y="69065"/>
                  </a:lnTo>
                  <a:lnTo>
                    <a:pt x="4043" y="78590"/>
                  </a:lnTo>
                  <a:lnTo>
                    <a:pt x="8649" y="86923"/>
                  </a:lnTo>
                  <a:lnTo>
                    <a:pt x="14780" y="94071"/>
                  </a:lnTo>
                  <a:lnTo>
                    <a:pt x="21979" y="99719"/>
                  </a:lnTo>
                  <a:lnTo>
                    <a:pt x="29641" y="103167"/>
                  </a:lnTo>
                  <a:lnTo>
                    <a:pt x="37377" y="104224"/>
                  </a:lnTo>
                  <a:lnTo>
                    <a:pt x="44855" y="102986"/>
                  </a:lnTo>
                  <a:lnTo>
                    <a:pt x="51725" y="99572"/>
                  </a:lnTo>
                  <a:lnTo>
                    <a:pt x="57861" y="94276"/>
                  </a:lnTo>
                  <a:lnTo>
                    <a:pt x="63320" y="87486"/>
                  </a:lnTo>
                  <a:lnTo>
                    <a:pt x="68229" y="79574"/>
                  </a:lnTo>
                  <a:lnTo>
                    <a:pt x="72716" y="70847"/>
                  </a:lnTo>
                  <a:lnTo>
                    <a:pt x="76732" y="61380"/>
                  </a:lnTo>
                  <a:lnTo>
                    <a:pt x="80058" y="51042"/>
                  </a:lnTo>
                  <a:lnTo>
                    <a:pt x="82655" y="39895"/>
                  </a:lnTo>
                  <a:lnTo>
                    <a:pt x="85471" y="30482"/>
                  </a:lnTo>
                  <a:lnTo>
                    <a:pt x="89196" y="26422"/>
                  </a:lnTo>
                  <a:lnTo>
                    <a:pt x="92934" y="27497"/>
                  </a:lnTo>
                  <a:lnTo>
                    <a:pt x="96483" y="32126"/>
                  </a:lnTo>
                  <a:lnTo>
                    <a:pt x="100089" y="38986"/>
                  </a:lnTo>
                  <a:lnTo>
                    <a:pt x="104137" y="47214"/>
                  </a:lnTo>
                  <a:lnTo>
                    <a:pt x="108796" y="56274"/>
                  </a:lnTo>
                  <a:lnTo>
                    <a:pt x="114125" y="65586"/>
                  </a:lnTo>
                  <a:lnTo>
                    <a:pt x="120905" y="75454"/>
                  </a:lnTo>
                  <a:lnTo>
                    <a:pt x="131972" y="87855"/>
                  </a:lnTo>
                  <a:lnTo>
                    <a:pt x="152039" y="106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52641" y="2101175"/>
              <a:ext cx="106116" cy="112797"/>
            </a:xfrm>
            <a:custGeom>
              <a:avLst/>
              <a:gdLst/>
              <a:ahLst/>
              <a:cxnLst/>
              <a:rect l="0" t="0" r="0" b="0"/>
              <a:pathLst>
                <a:path w="106116" h="112797">
                  <a:moveTo>
                    <a:pt x="85058" y="15052"/>
                  </a:moveTo>
                  <a:lnTo>
                    <a:pt x="79056" y="9319"/>
                  </a:lnTo>
                  <a:lnTo>
                    <a:pt x="72212" y="5035"/>
                  </a:lnTo>
                  <a:lnTo>
                    <a:pt x="63829" y="1842"/>
                  </a:lnTo>
                  <a:lnTo>
                    <a:pt x="54374" y="0"/>
                  </a:lnTo>
                  <a:lnTo>
                    <a:pt x="44708" y="248"/>
                  </a:lnTo>
                  <a:lnTo>
                    <a:pt x="35358" y="2812"/>
                  </a:lnTo>
                  <a:lnTo>
                    <a:pt x="26659" y="7460"/>
                  </a:lnTo>
                  <a:lnTo>
                    <a:pt x="18903" y="13782"/>
                  </a:lnTo>
                  <a:lnTo>
                    <a:pt x="12149" y="21363"/>
                  </a:lnTo>
                  <a:lnTo>
                    <a:pt x="6599" y="29857"/>
                  </a:lnTo>
                  <a:lnTo>
                    <a:pt x="2688" y="38993"/>
                  </a:lnTo>
                  <a:lnTo>
                    <a:pt x="503" y="48577"/>
                  </a:lnTo>
                  <a:lnTo>
                    <a:pt x="0" y="58467"/>
                  </a:lnTo>
                  <a:lnTo>
                    <a:pt x="1174" y="68566"/>
                  </a:lnTo>
                  <a:lnTo>
                    <a:pt x="3861" y="78793"/>
                  </a:lnTo>
                  <a:lnTo>
                    <a:pt x="8103" y="88609"/>
                  </a:lnTo>
                  <a:lnTo>
                    <a:pt x="14224" y="97063"/>
                  </a:lnTo>
                  <a:lnTo>
                    <a:pt x="22225" y="103741"/>
                  </a:lnTo>
                  <a:lnTo>
                    <a:pt x="31681" y="108562"/>
                  </a:lnTo>
                  <a:lnTo>
                    <a:pt x="41937" y="111515"/>
                  </a:lnTo>
                  <a:lnTo>
                    <a:pt x="52528" y="112796"/>
                  </a:lnTo>
                  <a:lnTo>
                    <a:pt x="62957" y="112693"/>
                  </a:lnTo>
                  <a:lnTo>
                    <a:pt x="73738" y="111361"/>
                  </a:lnTo>
                  <a:lnTo>
                    <a:pt x="86931" y="107573"/>
                  </a:lnTo>
                  <a:lnTo>
                    <a:pt x="106115" y="99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32455" y="1926715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55"/>
                  </a:lnTo>
                  <a:lnTo>
                    <a:pt x="7793" y="39008"/>
                  </a:lnTo>
                  <a:lnTo>
                    <a:pt x="8642" y="51468"/>
                  </a:lnTo>
                  <a:lnTo>
                    <a:pt x="9244" y="65180"/>
                  </a:lnTo>
                  <a:lnTo>
                    <a:pt x="9831" y="79943"/>
                  </a:lnTo>
                  <a:lnTo>
                    <a:pt x="10763" y="95520"/>
                  </a:lnTo>
                  <a:lnTo>
                    <a:pt x="12206" y="111698"/>
                  </a:lnTo>
                  <a:lnTo>
                    <a:pt x="13989" y="128305"/>
                  </a:lnTo>
                  <a:lnTo>
                    <a:pt x="15725" y="145211"/>
                  </a:lnTo>
                  <a:lnTo>
                    <a:pt x="17187" y="162320"/>
                  </a:lnTo>
                  <a:lnTo>
                    <a:pt x="18320" y="179402"/>
                  </a:lnTo>
                  <a:lnTo>
                    <a:pt x="19155" y="196104"/>
                  </a:lnTo>
                  <a:lnTo>
                    <a:pt x="19755" y="212253"/>
                  </a:lnTo>
                  <a:lnTo>
                    <a:pt x="20374" y="227449"/>
                  </a:lnTo>
                  <a:lnTo>
                    <a:pt x="21609" y="242579"/>
                  </a:lnTo>
                  <a:lnTo>
                    <a:pt x="24687" y="260089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37699" y="202147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21057"/>
                  </a:moveTo>
                  <a:lnTo>
                    <a:pt x="191241" y="18123"/>
                  </a:lnTo>
                  <a:lnTo>
                    <a:pt x="182894" y="15341"/>
                  </a:lnTo>
                  <a:lnTo>
                    <a:pt x="174186" y="12446"/>
                  </a:lnTo>
                  <a:lnTo>
                    <a:pt x="164719" y="9579"/>
                  </a:lnTo>
                  <a:lnTo>
                    <a:pt x="153927" y="7062"/>
                  </a:lnTo>
                  <a:lnTo>
                    <a:pt x="141634" y="5051"/>
                  </a:lnTo>
                  <a:lnTo>
                    <a:pt x="128142" y="3539"/>
                  </a:lnTo>
                  <a:lnTo>
                    <a:pt x="114023" y="2444"/>
                  </a:lnTo>
                  <a:lnTo>
                    <a:pt x="99678" y="1671"/>
                  </a:lnTo>
                  <a:lnTo>
                    <a:pt x="85302" y="1135"/>
                  </a:lnTo>
                  <a:lnTo>
                    <a:pt x="70972" y="767"/>
                  </a:lnTo>
                  <a:lnTo>
                    <a:pt x="56725" y="516"/>
                  </a:lnTo>
                  <a:lnTo>
                    <a:pt x="43160" y="346"/>
                  </a:lnTo>
                  <a:lnTo>
                    <a:pt x="30122" y="213"/>
                  </a:lnTo>
                  <a:lnTo>
                    <a:pt x="16463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361661" y="2147813"/>
              <a:ext cx="7666" cy="84229"/>
            </a:xfrm>
            <a:custGeom>
              <a:avLst/>
              <a:gdLst/>
              <a:ahLst/>
              <a:cxnLst/>
              <a:rect l="0" t="0" r="0" b="0"/>
              <a:pathLst>
                <a:path w="7666" h="84229">
                  <a:moveTo>
                    <a:pt x="7665" y="0"/>
                  </a:moveTo>
                  <a:lnTo>
                    <a:pt x="4798" y="8868"/>
                  </a:lnTo>
                  <a:lnTo>
                    <a:pt x="2656" y="17855"/>
                  </a:lnTo>
                  <a:lnTo>
                    <a:pt x="1058" y="27837"/>
                  </a:lnTo>
                  <a:lnTo>
                    <a:pt x="77" y="38370"/>
                  </a:lnTo>
                  <a:lnTo>
                    <a:pt x="0" y="49608"/>
                  </a:lnTo>
                  <a:lnTo>
                    <a:pt x="1937" y="63661"/>
                  </a:lnTo>
                  <a:lnTo>
                    <a:pt x="766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79855" y="205305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41920" y="2095171"/>
              <a:ext cx="106265" cy="134323"/>
            </a:xfrm>
            <a:custGeom>
              <a:avLst/>
              <a:gdLst/>
              <a:ahLst/>
              <a:cxnLst/>
              <a:rect l="0" t="0" r="0" b="0"/>
              <a:pathLst>
                <a:path w="106265" h="134323">
                  <a:moveTo>
                    <a:pt x="74805" y="21056"/>
                  </a:moveTo>
                  <a:lnTo>
                    <a:pt x="66071" y="18324"/>
                  </a:lnTo>
                  <a:lnTo>
                    <a:pt x="58364" y="17462"/>
                  </a:lnTo>
                  <a:lnTo>
                    <a:pt x="50962" y="18457"/>
                  </a:lnTo>
                  <a:lnTo>
                    <a:pt x="43701" y="21169"/>
                  </a:lnTo>
                  <a:lnTo>
                    <a:pt x="36522" y="25601"/>
                  </a:lnTo>
                  <a:lnTo>
                    <a:pt x="29401" y="31590"/>
                  </a:lnTo>
                  <a:lnTo>
                    <a:pt x="22483" y="38848"/>
                  </a:lnTo>
                  <a:lnTo>
                    <a:pt x="16066" y="47075"/>
                  </a:lnTo>
                  <a:lnTo>
                    <a:pt x="10277" y="56009"/>
                  </a:lnTo>
                  <a:lnTo>
                    <a:pt x="5408" y="65444"/>
                  </a:lnTo>
                  <a:lnTo>
                    <a:pt x="1968" y="75229"/>
                  </a:lnTo>
                  <a:lnTo>
                    <a:pt x="111" y="85250"/>
                  </a:lnTo>
                  <a:lnTo>
                    <a:pt x="0" y="95267"/>
                  </a:lnTo>
                  <a:lnTo>
                    <a:pt x="1971" y="104919"/>
                  </a:lnTo>
                  <a:lnTo>
                    <a:pt x="6007" y="114028"/>
                  </a:lnTo>
                  <a:lnTo>
                    <a:pt x="11970" y="122110"/>
                  </a:lnTo>
                  <a:lnTo>
                    <a:pt x="19784" y="128329"/>
                  </a:lnTo>
                  <a:lnTo>
                    <a:pt x="29218" y="132392"/>
                  </a:lnTo>
                  <a:lnTo>
                    <a:pt x="39787" y="134322"/>
                  </a:lnTo>
                  <a:lnTo>
                    <a:pt x="50865" y="134188"/>
                  </a:lnTo>
                  <a:lnTo>
                    <a:pt x="62042" y="132238"/>
                  </a:lnTo>
                  <a:lnTo>
                    <a:pt x="72815" y="128508"/>
                  </a:lnTo>
                  <a:lnTo>
                    <a:pt x="82517" y="122740"/>
                  </a:lnTo>
                  <a:lnTo>
                    <a:pt x="90882" y="114979"/>
                  </a:lnTo>
                  <a:lnTo>
                    <a:pt x="97666" y="105686"/>
                  </a:lnTo>
                  <a:lnTo>
                    <a:pt x="102483" y="95539"/>
                  </a:lnTo>
                  <a:lnTo>
                    <a:pt x="105312" y="85014"/>
                  </a:lnTo>
                  <a:lnTo>
                    <a:pt x="106264" y="74356"/>
                  </a:lnTo>
                  <a:lnTo>
                    <a:pt x="105399" y="63674"/>
                  </a:lnTo>
                  <a:lnTo>
                    <a:pt x="102942" y="53019"/>
                  </a:lnTo>
                  <a:lnTo>
                    <a:pt x="99516" y="42664"/>
                  </a:lnTo>
                  <a:lnTo>
                    <a:pt x="95716" y="31997"/>
                  </a:lnTo>
                  <a:lnTo>
                    <a:pt x="91216" y="18963"/>
                  </a:lnTo>
                  <a:lnTo>
                    <a:pt x="853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11482" y="2078957"/>
              <a:ext cx="115814" cy="132028"/>
            </a:xfrm>
            <a:custGeom>
              <a:avLst/>
              <a:gdLst/>
              <a:ahLst/>
              <a:cxnLst/>
              <a:rect l="0" t="0" r="0" b="0"/>
              <a:pathLst>
                <a:path w="115814" h="132028">
                  <a:moveTo>
                    <a:pt x="0" y="79385"/>
                  </a:moveTo>
                  <a:lnTo>
                    <a:pt x="5800" y="88186"/>
                  </a:lnTo>
                  <a:lnTo>
                    <a:pt x="10724" y="96533"/>
                  </a:lnTo>
                  <a:lnTo>
                    <a:pt x="15176" y="105183"/>
                  </a:lnTo>
                  <a:lnTo>
                    <a:pt x="17515" y="112475"/>
                  </a:lnTo>
                  <a:lnTo>
                    <a:pt x="16391" y="115637"/>
                  </a:lnTo>
                  <a:lnTo>
                    <a:pt x="13710" y="114443"/>
                  </a:lnTo>
                  <a:lnTo>
                    <a:pt x="10828" y="109681"/>
                  </a:lnTo>
                  <a:lnTo>
                    <a:pt x="8706" y="101818"/>
                  </a:lnTo>
                  <a:lnTo>
                    <a:pt x="7725" y="91361"/>
                  </a:lnTo>
                  <a:lnTo>
                    <a:pt x="7863" y="79034"/>
                  </a:lnTo>
                  <a:lnTo>
                    <a:pt x="8936" y="65661"/>
                  </a:lnTo>
                  <a:lnTo>
                    <a:pt x="10737" y="51812"/>
                  </a:lnTo>
                  <a:lnTo>
                    <a:pt x="13401" y="38270"/>
                  </a:lnTo>
                  <a:lnTo>
                    <a:pt x="17390" y="26091"/>
                  </a:lnTo>
                  <a:lnTo>
                    <a:pt x="22850" y="15734"/>
                  </a:lnTo>
                  <a:lnTo>
                    <a:pt x="29634" y="7611"/>
                  </a:lnTo>
                  <a:lnTo>
                    <a:pt x="37483" y="2346"/>
                  </a:lnTo>
                  <a:lnTo>
                    <a:pt x="46129" y="0"/>
                  </a:lnTo>
                  <a:lnTo>
                    <a:pt x="55188" y="507"/>
                  </a:lnTo>
                  <a:lnTo>
                    <a:pt x="64182" y="3946"/>
                  </a:lnTo>
                  <a:lnTo>
                    <a:pt x="72846" y="10070"/>
                  </a:lnTo>
                  <a:lnTo>
                    <a:pt x="80797" y="18397"/>
                  </a:lnTo>
                  <a:lnTo>
                    <a:pt x="87459" y="28410"/>
                  </a:lnTo>
                  <a:lnTo>
                    <a:pt x="92646" y="39653"/>
                  </a:lnTo>
                  <a:lnTo>
                    <a:pt x="96655" y="51605"/>
                  </a:lnTo>
                  <a:lnTo>
                    <a:pt x="100051" y="63692"/>
                  </a:lnTo>
                  <a:lnTo>
                    <a:pt x="103227" y="75587"/>
                  </a:lnTo>
                  <a:lnTo>
                    <a:pt x="106223" y="86928"/>
                  </a:lnTo>
                  <a:lnTo>
                    <a:pt x="109107" y="98438"/>
                  </a:lnTo>
                  <a:lnTo>
                    <a:pt x="112140" y="112241"/>
                  </a:lnTo>
                  <a:lnTo>
                    <a:pt x="115813" y="132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54309" y="1979357"/>
              <a:ext cx="141484" cy="242157"/>
            </a:xfrm>
            <a:custGeom>
              <a:avLst/>
              <a:gdLst/>
              <a:ahLst/>
              <a:cxnLst/>
              <a:rect l="0" t="0" r="0" b="0"/>
              <a:pathLst>
                <a:path w="141484" h="242157">
                  <a:moveTo>
                    <a:pt x="4613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101"/>
                  </a:lnTo>
                  <a:lnTo>
                    <a:pt x="3004" y="76039"/>
                  </a:lnTo>
                  <a:lnTo>
                    <a:pt x="4178" y="89320"/>
                  </a:lnTo>
                  <a:lnTo>
                    <a:pt x="5813" y="102847"/>
                  </a:lnTo>
                  <a:lnTo>
                    <a:pt x="7740" y="116707"/>
                  </a:lnTo>
                  <a:lnTo>
                    <a:pt x="9580" y="131157"/>
                  </a:lnTo>
                  <a:lnTo>
                    <a:pt x="11119" y="146285"/>
                  </a:lnTo>
                  <a:lnTo>
                    <a:pt x="12475" y="161869"/>
                  </a:lnTo>
                  <a:lnTo>
                    <a:pt x="13992" y="177484"/>
                  </a:lnTo>
                  <a:lnTo>
                    <a:pt x="15868" y="192793"/>
                  </a:lnTo>
                  <a:lnTo>
                    <a:pt x="18238" y="204732"/>
                  </a:lnTo>
                  <a:lnTo>
                    <a:pt x="20882" y="209279"/>
                  </a:lnTo>
                  <a:lnTo>
                    <a:pt x="23358" y="207260"/>
                  </a:lnTo>
                  <a:lnTo>
                    <a:pt x="25791" y="200789"/>
                  </a:lnTo>
                  <a:lnTo>
                    <a:pt x="28517" y="191846"/>
                  </a:lnTo>
                  <a:lnTo>
                    <a:pt x="31912" y="182115"/>
                  </a:lnTo>
                  <a:lnTo>
                    <a:pt x="36111" y="172523"/>
                  </a:lnTo>
                  <a:lnTo>
                    <a:pt x="41379" y="163899"/>
                  </a:lnTo>
                  <a:lnTo>
                    <a:pt x="48189" y="157208"/>
                  </a:lnTo>
                  <a:lnTo>
                    <a:pt x="56655" y="152772"/>
                  </a:lnTo>
                  <a:lnTo>
                    <a:pt x="66422" y="150395"/>
                  </a:lnTo>
                  <a:lnTo>
                    <a:pt x="76887" y="149686"/>
                  </a:lnTo>
                  <a:lnTo>
                    <a:pt x="87621" y="150245"/>
                  </a:lnTo>
                  <a:lnTo>
                    <a:pt x="98249" y="152055"/>
                  </a:lnTo>
                  <a:lnTo>
                    <a:pt x="108378" y="155462"/>
                  </a:lnTo>
                  <a:lnTo>
                    <a:pt x="117838" y="160528"/>
                  </a:lnTo>
                  <a:lnTo>
                    <a:pt x="126171" y="167046"/>
                  </a:lnTo>
                  <a:lnTo>
                    <a:pt x="132566" y="174716"/>
                  </a:lnTo>
                  <a:lnTo>
                    <a:pt x="136759" y="183243"/>
                  </a:lnTo>
                  <a:lnTo>
                    <a:pt x="139118" y="192313"/>
                  </a:lnTo>
                  <a:lnTo>
                    <a:pt x="140599" y="202699"/>
                  </a:lnTo>
                  <a:lnTo>
                    <a:pt x="141332" y="217543"/>
                  </a:lnTo>
                  <a:lnTo>
                    <a:pt x="14148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58053" y="2128477"/>
              <a:ext cx="148310" cy="124622"/>
            </a:xfrm>
            <a:custGeom>
              <a:avLst/>
              <a:gdLst/>
              <a:ahLst/>
              <a:cxnLst/>
              <a:rect l="0" t="0" r="0" b="0"/>
              <a:pathLst>
                <a:path w="148310" h="124622">
                  <a:moveTo>
                    <a:pt x="74610" y="19336"/>
                  </a:moveTo>
                  <a:lnTo>
                    <a:pt x="71475" y="10803"/>
                  </a:lnTo>
                  <a:lnTo>
                    <a:pt x="66773" y="5016"/>
                  </a:lnTo>
                  <a:lnTo>
                    <a:pt x="59992" y="1509"/>
                  </a:lnTo>
                  <a:lnTo>
                    <a:pt x="51718" y="0"/>
                  </a:lnTo>
                  <a:lnTo>
                    <a:pt x="42901" y="419"/>
                  </a:lnTo>
                  <a:lnTo>
                    <a:pt x="34149" y="2555"/>
                  </a:lnTo>
                  <a:lnTo>
                    <a:pt x="25863" y="6407"/>
                  </a:lnTo>
                  <a:lnTo>
                    <a:pt x="18392" y="12255"/>
                  </a:lnTo>
                  <a:lnTo>
                    <a:pt x="11831" y="20068"/>
                  </a:lnTo>
                  <a:lnTo>
                    <a:pt x="6413" y="29396"/>
                  </a:lnTo>
                  <a:lnTo>
                    <a:pt x="2589" y="39565"/>
                  </a:lnTo>
                  <a:lnTo>
                    <a:pt x="464" y="50101"/>
                  </a:lnTo>
                  <a:lnTo>
                    <a:pt x="0" y="60596"/>
                  </a:lnTo>
                  <a:lnTo>
                    <a:pt x="1200" y="70636"/>
                  </a:lnTo>
                  <a:lnTo>
                    <a:pt x="3905" y="80037"/>
                  </a:lnTo>
                  <a:lnTo>
                    <a:pt x="8159" y="88332"/>
                  </a:lnTo>
                  <a:lnTo>
                    <a:pt x="14288" y="94700"/>
                  </a:lnTo>
                  <a:lnTo>
                    <a:pt x="22286" y="98862"/>
                  </a:lnTo>
                  <a:lnTo>
                    <a:pt x="31400" y="100690"/>
                  </a:lnTo>
                  <a:lnTo>
                    <a:pt x="40362" y="99956"/>
                  </a:lnTo>
                  <a:lnTo>
                    <a:pt x="48452" y="96791"/>
                  </a:lnTo>
                  <a:lnTo>
                    <a:pt x="55336" y="91430"/>
                  </a:lnTo>
                  <a:lnTo>
                    <a:pt x="60811" y="84029"/>
                  </a:lnTo>
                  <a:lnTo>
                    <a:pt x="64959" y="74941"/>
                  </a:lnTo>
                  <a:lnTo>
                    <a:pt x="68932" y="67025"/>
                  </a:lnTo>
                  <a:lnTo>
                    <a:pt x="73700" y="64079"/>
                  </a:lnTo>
                  <a:lnTo>
                    <a:pt x="78652" y="65873"/>
                  </a:lnTo>
                  <a:lnTo>
                    <a:pt x="83794" y="70928"/>
                  </a:lnTo>
                  <a:lnTo>
                    <a:pt x="89426" y="77868"/>
                  </a:lnTo>
                  <a:lnTo>
                    <a:pt x="95889" y="85597"/>
                  </a:lnTo>
                  <a:lnTo>
                    <a:pt x="103266" y="93493"/>
                  </a:lnTo>
                  <a:lnTo>
                    <a:pt x="111193" y="100997"/>
                  </a:lnTo>
                  <a:lnTo>
                    <a:pt x="119860" y="108177"/>
                  </a:lnTo>
                  <a:lnTo>
                    <a:pt x="131145" y="115655"/>
                  </a:lnTo>
                  <a:lnTo>
                    <a:pt x="148309" y="124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23696" y="2115692"/>
              <a:ext cx="120245" cy="236915"/>
            </a:xfrm>
            <a:custGeom>
              <a:avLst/>
              <a:gdLst/>
              <a:ahLst/>
              <a:cxnLst/>
              <a:rect l="0" t="0" r="0" b="0"/>
              <a:pathLst>
                <a:path w="120245" h="236915">
                  <a:moveTo>
                    <a:pt x="24781" y="105821"/>
                  </a:moveTo>
                  <a:lnTo>
                    <a:pt x="27714" y="114756"/>
                  </a:lnTo>
                  <a:lnTo>
                    <a:pt x="30496" y="124383"/>
                  </a:lnTo>
                  <a:lnTo>
                    <a:pt x="33391" y="135670"/>
                  </a:lnTo>
                  <a:lnTo>
                    <a:pt x="36259" y="148338"/>
                  </a:lnTo>
                  <a:lnTo>
                    <a:pt x="38775" y="161817"/>
                  </a:lnTo>
                  <a:lnTo>
                    <a:pt x="40790" y="175684"/>
                  </a:lnTo>
                  <a:lnTo>
                    <a:pt x="42476" y="189547"/>
                  </a:lnTo>
                  <a:lnTo>
                    <a:pt x="44219" y="202991"/>
                  </a:lnTo>
                  <a:lnTo>
                    <a:pt x="46221" y="215821"/>
                  </a:lnTo>
                  <a:lnTo>
                    <a:pt x="47666" y="227370"/>
                  </a:lnTo>
                  <a:lnTo>
                    <a:pt x="46798" y="235087"/>
                  </a:lnTo>
                  <a:lnTo>
                    <a:pt x="43672" y="236914"/>
                  </a:lnTo>
                  <a:lnTo>
                    <a:pt x="39883" y="233857"/>
                  </a:lnTo>
                  <a:lnTo>
                    <a:pt x="35884" y="227303"/>
                  </a:lnTo>
                  <a:lnTo>
                    <a:pt x="31485" y="218327"/>
                  </a:lnTo>
                  <a:lnTo>
                    <a:pt x="26563" y="207694"/>
                  </a:lnTo>
                  <a:lnTo>
                    <a:pt x="21460" y="195773"/>
                  </a:lnTo>
                  <a:lnTo>
                    <a:pt x="16874" y="182621"/>
                  </a:lnTo>
                  <a:lnTo>
                    <a:pt x="13160" y="168357"/>
                  </a:lnTo>
                  <a:lnTo>
                    <a:pt x="10176" y="153180"/>
                  </a:lnTo>
                  <a:lnTo>
                    <a:pt x="7484" y="137304"/>
                  </a:lnTo>
                  <a:lnTo>
                    <a:pt x="4793" y="120925"/>
                  </a:lnTo>
                  <a:lnTo>
                    <a:pt x="2307" y="104519"/>
                  </a:lnTo>
                  <a:lnTo>
                    <a:pt x="616" y="88810"/>
                  </a:lnTo>
                  <a:lnTo>
                    <a:pt x="0" y="74135"/>
                  </a:lnTo>
                  <a:lnTo>
                    <a:pt x="587" y="60485"/>
                  </a:lnTo>
                  <a:lnTo>
                    <a:pt x="2508" y="47697"/>
                  </a:lnTo>
                  <a:lnTo>
                    <a:pt x="5704" y="35586"/>
                  </a:lnTo>
                  <a:lnTo>
                    <a:pt x="10291" y="24469"/>
                  </a:lnTo>
                  <a:lnTo>
                    <a:pt x="16645" y="15125"/>
                  </a:lnTo>
                  <a:lnTo>
                    <a:pt x="24802" y="7848"/>
                  </a:lnTo>
                  <a:lnTo>
                    <a:pt x="34363" y="2791"/>
                  </a:lnTo>
                  <a:lnTo>
                    <a:pt x="44689" y="213"/>
                  </a:lnTo>
                  <a:lnTo>
                    <a:pt x="55331" y="0"/>
                  </a:lnTo>
                  <a:lnTo>
                    <a:pt x="65898" y="1771"/>
                  </a:lnTo>
                  <a:lnTo>
                    <a:pt x="75986" y="5078"/>
                  </a:lnTo>
                  <a:lnTo>
                    <a:pt x="85428" y="9521"/>
                  </a:lnTo>
                  <a:lnTo>
                    <a:pt x="94088" y="14940"/>
                  </a:lnTo>
                  <a:lnTo>
                    <a:pt x="101768" y="21399"/>
                  </a:lnTo>
                  <a:lnTo>
                    <a:pt x="108446" y="28854"/>
                  </a:lnTo>
                  <a:lnTo>
                    <a:pt x="113931" y="37147"/>
                  </a:lnTo>
                  <a:lnTo>
                    <a:pt x="117795" y="46091"/>
                  </a:lnTo>
                  <a:lnTo>
                    <a:pt x="119939" y="55509"/>
                  </a:lnTo>
                  <a:lnTo>
                    <a:pt x="120244" y="64934"/>
                  </a:lnTo>
                  <a:lnTo>
                    <a:pt x="118405" y="73649"/>
                  </a:lnTo>
                  <a:lnTo>
                    <a:pt x="114467" y="81317"/>
                  </a:lnTo>
                  <a:lnTo>
                    <a:pt x="108824" y="87805"/>
                  </a:lnTo>
                  <a:lnTo>
                    <a:pt x="101276" y="93641"/>
                  </a:lnTo>
                  <a:lnTo>
                    <a:pt x="88927" y="99335"/>
                  </a:lnTo>
                  <a:lnTo>
                    <a:pt x="66894" y="105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491743" y="2120991"/>
              <a:ext cx="107949" cy="253706"/>
            </a:xfrm>
            <a:custGeom>
              <a:avLst/>
              <a:gdLst/>
              <a:ahLst/>
              <a:cxnLst/>
              <a:rect l="0" t="0" r="0" b="0"/>
              <a:pathLst>
                <a:path w="107949" h="253706">
                  <a:moveTo>
                    <a:pt x="14661" y="100522"/>
                  </a:moveTo>
                  <a:lnTo>
                    <a:pt x="14728" y="112190"/>
                  </a:lnTo>
                  <a:lnTo>
                    <a:pt x="15368" y="122678"/>
                  </a:lnTo>
                  <a:lnTo>
                    <a:pt x="16664" y="132980"/>
                  </a:lnTo>
                  <a:lnTo>
                    <a:pt x="18524" y="143282"/>
                  </a:lnTo>
                  <a:lnTo>
                    <a:pt x="20841" y="153625"/>
                  </a:lnTo>
                  <a:lnTo>
                    <a:pt x="23503" y="164024"/>
                  </a:lnTo>
                  <a:lnTo>
                    <a:pt x="26254" y="174798"/>
                  </a:lnTo>
                  <a:lnTo>
                    <a:pt x="28713" y="186552"/>
                  </a:lnTo>
                  <a:lnTo>
                    <a:pt x="30700" y="199529"/>
                  </a:lnTo>
                  <a:lnTo>
                    <a:pt x="32370" y="213330"/>
                  </a:lnTo>
                  <a:lnTo>
                    <a:pt x="34107" y="227132"/>
                  </a:lnTo>
                  <a:lnTo>
                    <a:pt x="36102" y="240378"/>
                  </a:lnTo>
                  <a:lnTo>
                    <a:pt x="37452" y="250367"/>
                  </a:lnTo>
                  <a:lnTo>
                    <a:pt x="37092" y="253705"/>
                  </a:lnTo>
                  <a:lnTo>
                    <a:pt x="35550" y="251176"/>
                  </a:lnTo>
                  <a:lnTo>
                    <a:pt x="33302" y="244580"/>
                  </a:lnTo>
                  <a:lnTo>
                    <a:pt x="30614" y="235345"/>
                  </a:lnTo>
                  <a:lnTo>
                    <a:pt x="27643" y="224416"/>
                  </a:lnTo>
                  <a:lnTo>
                    <a:pt x="24489" y="212235"/>
                  </a:lnTo>
                  <a:lnTo>
                    <a:pt x="21214" y="198879"/>
                  </a:lnTo>
                  <a:lnTo>
                    <a:pt x="17865" y="184468"/>
                  </a:lnTo>
                  <a:lnTo>
                    <a:pt x="14632" y="169355"/>
                  </a:lnTo>
                  <a:lnTo>
                    <a:pt x="11840" y="154051"/>
                  </a:lnTo>
                  <a:lnTo>
                    <a:pt x="9625" y="138864"/>
                  </a:lnTo>
                  <a:lnTo>
                    <a:pt x="7798" y="123901"/>
                  </a:lnTo>
                  <a:lnTo>
                    <a:pt x="5957" y="109167"/>
                  </a:lnTo>
                  <a:lnTo>
                    <a:pt x="3874" y="94626"/>
                  </a:lnTo>
                  <a:lnTo>
                    <a:pt x="1811" y="80232"/>
                  </a:lnTo>
                  <a:lnTo>
                    <a:pt x="412" y="65948"/>
                  </a:lnTo>
                  <a:lnTo>
                    <a:pt x="0" y="51754"/>
                  </a:lnTo>
                  <a:lnTo>
                    <a:pt x="895" y="38120"/>
                  </a:lnTo>
                  <a:lnTo>
                    <a:pt x="3557" y="25949"/>
                  </a:lnTo>
                  <a:lnTo>
                    <a:pt x="8054" y="15632"/>
                  </a:lnTo>
                  <a:lnTo>
                    <a:pt x="13989" y="7553"/>
                  </a:lnTo>
                  <a:lnTo>
                    <a:pt x="20722" y="2326"/>
                  </a:lnTo>
                  <a:lnTo>
                    <a:pt x="27804" y="0"/>
                  </a:lnTo>
                  <a:lnTo>
                    <a:pt x="35164" y="183"/>
                  </a:lnTo>
                  <a:lnTo>
                    <a:pt x="43011" y="2341"/>
                  </a:lnTo>
                  <a:lnTo>
                    <a:pt x="51430" y="5973"/>
                  </a:lnTo>
                  <a:lnTo>
                    <a:pt x="60219" y="10830"/>
                  </a:lnTo>
                  <a:lnTo>
                    <a:pt x="68973" y="16904"/>
                  </a:lnTo>
                  <a:lnTo>
                    <a:pt x="77451" y="24095"/>
                  </a:lnTo>
                  <a:lnTo>
                    <a:pt x="85434" y="32211"/>
                  </a:lnTo>
                  <a:lnTo>
                    <a:pt x="92642" y="41036"/>
                  </a:lnTo>
                  <a:lnTo>
                    <a:pt x="98992" y="50377"/>
                  </a:lnTo>
                  <a:lnTo>
                    <a:pt x="104085" y="59921"/>
                  </a:lnTo>
                  <a:lnTo>
                    <a:pt x="107152" y="69249"/>
                  </a:lnTo>
                  <a:lnTo>
                    <a:pt x="107948" y="78146"/>
                  </a:lnTo>
                  <a:lnTo>
                    <a:pt x="106533" y="86424"/>
                  </a:lnTo>
                  <a:lnTo>
                    <a:pt x="103001" y="93838"/>
                  </a:lnTo>
                  <a:lnTo>
                    <a:pt x="97625" y="100339"/>
                  </a:lnTo>
                  <a:lnTo>
                    <a:pt x="90665" y="105891"/>
                  </a:lnTo>
                  <a:lnTo>
                    <a:pt x="81273" y="110925"/>
                  </a:lnTo>
                  <a:lnTo>
                    <a:pt x="65274" y="115883"/>
                  </a:lnTo>
                  <a:lnTo>
                    <a:pt x="35718" y="121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09950" y="2062794"/>
              <a:ext cx="128082" cy="150118"/>
            </a:xfrm>
            <a:custGeom>
              <a:avLst/>
              <a:gdLst/>
              <a:ahLst/>
              <a:cxnLst/>
              <a:rect l="0" t="0" r="0" b="0"/>
              <a:pathLst>
                <a:path w="128082" h="150118">
                  <a:moveTo>
                    <a:pt x="12267" y="85019"/>
                  </a:moveTo>
                  <a:lnTo>
                    <a:pt x="21069" y="82085"/>
                  </a:lnTo>
                  <a:lnTo>
                    <a:pt x="29415" y="79303"/>
                  </a:lnTo>
                  <a:lnTo>
                    <a:pt x="38114" y="76404"/>
                  </a:lnTo>
                  <a:lnTo>
                    <a:pt x="47235" y="73363"/>
                  </a:lnTo>
                  <a:lnTo>
                    <a:pt x="56730" y="70198"/>
                  </a:lnTo>
                  <a:lnTo>
                    <a:pt x="66513" y="66925"/>
                  </a:lnTo>
                  <a:lnTo>
                    <a:pt x="76181" y="63241"/>
                  </a:lnTo>
                  <a:lnTo>
                    <a:pt x="85058" y="58553"/>
                  </a:lnTo>
                  <a:lnTo>
                    <a:pt x="92820" y="52623"/>
                  </a:lnTo>
                  <a:lnTo>
                    <a:pt x="98842" y="45690"/>
                  </a:lnTo>
                  <a:lnTo>
                    <a:pt x="102073" y="38272"/>
                  </a:lnTo>
                  <a:lnTo>
                    <a:pt x="102202" y="30734"/>
                  </a:lnTo>
                  <a:lnTo>
                    <a:pt x="99542" y="23403"/>
                  </a:lnTo>
                  <a:lnTo>
                    <a:pt x="94642" y="16640"/>
                  </a:lnTo>
                  <a:lnTo>
                    <a:pt x="88051" y="10588"/>
                  </a:lnTo>
                  <a:lnTo>
                    <a:pt x="80072" y="5527"/>
                  </a:lnTo>
                  <a:lnTo>
                    <a:pt x="70756" y="1950"/>
                  </a:lnTo>
                  <a:lnTo>
                    <a:pt x="60251" y="3"/>
                  </a:lnTo>
                  <a:lnTo>
                    <a:pt x="49270" y="0"/>
                  </a:lnTo>
                  <a:lnTo>
                    <a:pt x="38964" y="2574"/>
                  </a:lnTo>
                  <a:lnTo>
                    <a:pt x="29925" y="7824"/>
                  </a:lnTo>
                  <a:lnTo>
                    <a:pt x="22213" y="15246"/>
                  </a:lnTo>
                  <a:lnTo>
                    <a:pt x="15643" y="24047"/>
                  </a:lnTo>
                  <a:lnTo>
                    <a:pt x="9973" y="33626"/>
                  </a:lnTo>
                  <a:lnTo>
                    <a:pt x="5299" y="43629"/>
                  </a:lnTo>
                  <a:lnTo>
                    <a:pt x="2048" y="53862"/>
                  </a:lnTo>
                  <a:lnTo>
                    <a:pt x="338" y="64221"/>
                  </a:lnTo>
                  <a:lnTo>
                    <a:pt x="0" y="74650"/>
                  </a:lnTo>
                  <a:lnTo>
                    <a:pt x="760" y="85119"/>
                  </a:lnTo>
                  <a:lnTo>
                    <a:pt x="2354" y="95602"/>
                  </a:lnTo>
                  <a:lnTo>
                    <a:pt x="4882" y="105762"/>
                  </a:lnTo>
                  <a:lnTo>
                    <a:pt x="8780" y="114980"/>
                  </a:lnTo>
                  <a:lnTo>
                    <a:pt x="14180" y="122992"/>
                  </a:lnTo>
                  <a:lnTo>
                    <a:pt x="20924" y="129864"/>
                  </a:lnTo>
                  <a:lnTo>
                    <a:pt x="28747" y="135796"/>
                  </a:lnTo>
                  <a:lnTo>
                    <a:pt x="37381" y="141001"/>
                  </a:lnTo>
                  <a:lnTo>
                    <a:pt x="46600" y="145345"/>
                  </a:lnTo>
                  <a:lnTo>
                    <a:pt x="56235" y="148367"/>
                  </a:lnTo>
                  <a:lnTo>
                    <a:pt x="66151" y="149920"/>
                  </a:lnTo>
                  <a:lnTo>
                    <a:pt x="76190" y="150117"/>
                  </a:lnTo>
                  <a:lnTo>
                    <a:pt x="87347" y="149078"/>
                  </a:lnTo>
                  <a:lnTo>
                    <a:pt x="102835" y="145594"/>
                  </a:lnTo>
                  <a:lnTo>
                    <a:pt x="128081" y="137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51947" y="2100931"/>
              <a:ext cx="112427" cy="173225"/>
            </a:xfrm>
            <a:custGeom>
              <a:avLst/>
              <a:gdLst/>
              <a:ahLst/>
              <a:cxnLst/>
              <a:rect l="0" t="0" r="0" b="0"/>
              <a:pathLst>
                <a:path w="112427" h="173225">
                  <a:moveTo>
                    <a:pt x="17670" y="99524"/>
                  </a:moveTo>
                  <a:lnTo>
                    <a:pt x="17737" y="111193"/>
                  </a:lnTo>
                  <a:lnTo>
                    <a:pt x="18377" y="121681"/>
                  </a:lnTo>
                  <a:lnTo>
                    <a:pt x="19645" y="131904"/>
                  </a:lnTo>
                  <a:lnTo>
                    <a:pt x="20457" y="139275"/>
                  </a:lnTo>
                  <a:lnTo>
                    <a:pt x="19681" y="140412"/>
                  </a:lnTo>
                  <a:lnTo>
                    <a:pt x="17870" y="136425"/>
                  </a:lnTo>
                  <a:lnTo>
                    <a:pt x="15465" y="129138"/>
                  </a:lnTo>
                  <a:lnTo>
                    <a:pt x="12688" y="120058"/>
                  </a:lnTo>
                  <a:lnTo>
                    <a:pt x="9672" y="110096"/>
                  </a:lnTo>
                  <a:lnTo>
                    <a:pt x="6662" y="99404"/>
                  </a:lnTo>
                  <a:lnTo>
                    <a:pt x="4019" y="87600"/>
                  </a:lnTo>
                  <a:lnTo>
                    <a:pt x="1913" y="74538"/>
                  </a:lnTo>
                  <a:lnTo>
                    <a:pt x="500" y="60655"/>
                  </a:lnTo>
                  <a:lnTo>
                    <a:pt x="0" y="46785"/>
                  </a:lnTo>
                  <a:lnTo>
                    <a:pt x="452" y="33433"/>
                  </a:lnTo>
                  <a:lnTo>
                    <a:pt x="2061" y="21384"/>
                  </a:lnTo>
                  <a:lnTo>
                    <a:pt x="5268" y="11813"/>
                  </a:lnTo>
                  <a:lnTo>
                    <a:pt x="10164" y="5132"/>
                  </a:lnTo>
                  <a:lnTo>
                    <a:pt x="16383" y="1260"/>
                  </a:lnTo>
                  <a:lnTo>
                    <a:pt x="23312" y="0"/>
                  </a:lnTo>
                  <a:lnTo>
                    <a:pt x="30524" y="971"/>
                  </a:lnTo>
                  <a:lnTo>
                    <a:pt x="37805" y="4025"/>
                  </a:lnTo>
                  <a:lnTo>
                    <a:pt x="45065" y="9330"/>
                  </a:lnTo>
                  <a:lnTo>
                    <a:pt x="52274" y="16781"/>
                  </a:lnTo>
                  <a:lnTo>
                    <a:pt x="59266" y="26035"/>
                  </a:lnTo>
                  <a:lnTo>
                    <a:pt x="65742" y="36686"/>
                  </a:lnTo>
                  <a:lnTo>
                    <a:pt x="71582" y="48364"/>
                  </a:lnTo>
                  <a:lnTo>
                    <a:pt x="76827" y="60611"/>
                  </a:lnTo>
                  <a:lnTo>
                    <a:pt x="81585" y="72898"/>
                  </a:lnTo>
                  <a:lnTo>
                    <a:pt x="85972" y="84935"/>
                  </a:lnTo>
                  <a:lnTo>
                    <a:pt x="90089" y="96644"/>
                  </a:lnTo>
                  <a:lnTo>
                    <a:pt x="94015" y="108047"/>
                  </a:lnTo>
                  <a:lnTo>
                    <a:pt x="97802" y="119193"/>
                  </a:lnTo>
                  <a:lnTo>
                    <a:pt x="101343" y="129881"/>
                  </a:lnTo>
                  <a:lnTo>
                    <a:pt x="104717" y="140809"/>
                  </a:lnTo>
                  <a:lnTo>
                    <a:pt x="108224" y="154055"/>
                  </a:lnTo>
                  <a:lnTo>
                    <a:pt x="112426" y="1732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06487" y="2084642"/>
              <a:ext cx="150030" cy="189514"/>
            </a:xfrm>
            <a:custGeom>
              <a:avLst/>
              <a:gdLst/>
              <a:ahLst/>
              <a:cxnLst/>
              <a:rect l="0" t="0" r="0" b="0"/>
              <a:pathLst>
                <a:path w="150030" h="189514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8"/>
                  </a:lnTo>
                  <a:lnTo>
                    <a:pt x="73054" y="4041"/>
                  </a:lnTo>
                  <a:lnTo>
                    <a:pt x="62710" y="7006"/>
                  </a:lnTo>
                  <a:lnTo>
                    <a:pt x="52329" y="10930"/>
                  </a:lnTo>
                  <a:lnTo>
                    <a:pt x="42247" y="15852"/>
                  </a:lnTo>
                  <a:lnTo>
                    <a:pt x="33086" y="21904"/>
                  </a:lnTo>
                  <a:lnTo>
                    <a:pt x="25130" y="29044"/>
                  </a:lnTo>
                  <a:lnTo>
                    <a:pt x="18978" y="36939"/>
                  </a:lnTo>
                  <a:lnTo>
                    <a:pt x="15658" y="45076"/>
                  </a:lnTo>
                  <a:lnTo>
                    <a:pt x="15475" y="53129"/>
                  </a:lnTo>
                  <a:lnTo>
                    <a:pt x="18268" y="60653"/>
                  </a:lnTo>
                  <a:lnTo>
                    <a:pt x="23790" y="67019"/>
                  </a:lnTo>
                  <a:lnTo>
                    <a:pt x="31607" y="71996"/>
                  </a:lnTo>
                  <a:lnTo>
                    <a:pt x="41054" y="75523"/>
                  </a:lnTo>
                  <a:lnTo>
                    <a:pt x="51362" y="77531"/>
                  </a:lnTo>
                  <a:lnTo>
                    <a:pt x="62025" y="78152"/>
                  </a:lnTo>
                  <a:lnTo>
                    <a:pt x="72788" y="77962"/>
                  </a:lnTo>
                  <a:lnTo>
                    <a:pt x="83548" y="77846"/>
                  </a:lnTo>
                  <a:lnTo>
                    <a:pt x="94263" y="78301"/>
                  </a:lnTo>
                  <a:lnTo>
                    <a:pt x="104763" y="79612"/>
                  </a:lnTo>
                  <a:lnTo>
                    <a:pt x="114750" y="82022"/>
                  </a:lnTo>
                  <a:lnTo>
                    <a:pt x="124091" y="85546"/>
                  </a:lnTo>
                  <a:lnTo>
                    <a:pt x="132500" y="90353"/>
                  </a:lnTo>
                  <a:lnTo>
                    <a:pt x="139472" y="96853"/>
                  </a:lnTo>
                  <a:lnTo>
                    <a:pt x="144853" y="105109"/>
                  </a:lnTo>
                  <a:lnTo>
                    <a:pt x="148483" y="114736"/>
                  </a:lnTo>
                  <a:lnTo>
                    <a:pt x="150029" y="125106"/>
                  </a:lnTo>
                  <a:lnTo>
                    <a:pt x="149503" y="135773"/>
                  </a:lnTo>
                  <a:lnTo>
                    <a:pt x="146880" y="146186"/>
                  </a:lnTo>
                  <a:lnTo>
                    <a:pt x="141929" y="155638"/>
                  </a:lnTo>
                  <a:lnTo>
                    <a:pt x="134748" y="163835"/>
                  </a:lnTo>
                  <a:lnTo>
                    <a:pt x="125690" y="170677"/>
                  </a:lnTo>
                  <a:lnTo>
                    <a:pt x="115178" y="176063"/>
                  </a:lnTo>
                  <a:lnTo>
                    <a:pt x="103593" y="180096"/>
                  </a:lnTo>
                  <a:lnTo>
                    <a:pt x="91240" y="183012"/>
                  </a:lnTo>
                  <a:lnTo>
                    <a:pt x="78351" y="185068"/>
                  </a:lnTo>
                  <a:lnTo>
                    <a:pt x="65104" y="186495"/>
                  </a:lnTo>
                  <a:lnTo>
                    <a:pt x="52032" y="187476"/>
                  </a:lnTo>
                  <a:lnTo>
                    <a:pt x="38641" y="188250"/>
                  </a:lnTo>
                  <a:lnTo>
                    <a:pt x="22640" y="18889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127585" y="227415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926715" y="2816206"/>
            <a:ext cx="5571624" cy="500271"/>
            <a:chOff x="1926715" y="2816206"/>
            <a:chExt cx="5571624" cy="500271"/>
          </a:xfrm>
        </p:grpSpPr>
        <p:sp>
          <p:nvSpPr>
            <p:cNvPr id="88" name="Freeform 87"/>
            <p:cNvSpPr/>
            <p:nvPr/>
          </p:nvSpPr>
          <p:spPr>
            <a:xfrm>
              <a:off x="1926715" y="313749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1" y="0"/>
                  </a:lnTo>
                  <a:lnTo>
                    <a:pt x="89885" y="0"/>
                  </a:lnTo>
                  <a:lnTo>
                    <a:pt x="76070" y="0"/>
                  </a:lnTo>
                  <a:lnTo>
                    <a:pt x="60199" y="0"/>
                  </a:lnTo>
                  <a:lnTo>
                    <a:pt x="37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82310" y="2863751"/>
              <a:ext cx="239245" cy="448453"/>
            </a:xfrm>
            <a:custGeom>
              <a:avLst/>
              <a:gdLst/>
              <a:ahLst/>
              <a:cxnLst/>
              <a:rect l="0" t="0" r="0" b="0"/>
              <a:pathLst>
                <a:path w="239245" h="448453">
                  <a:moveTo>
                    <a:pt x="28674" y="263212"/>
                  </a:moveTo>
                  <a:lnTo>
                    <a:pt x="28674" y="275014"/>
                  </a:lnTo>
                  <a:lnTo>
                    <a:pt x="28674" y="286784"/>
                  </a:lnTo>
                  <a:lnTo>
                    <a:pt x="28674" y="299678"/>
                  </a:lnTo>
                  <a:lnTo>
                    <a:pt x="28674" y="313699"/>
                  </a:lnTo>
                  <a:lnTo>
                    <a:pt x="28674" y="328676"/>
                  </a:lnTo>
                  <a:lnTo>
                    <a:pt x="28679" y="344389"/>
                  </a:lnTo>
                  <a:lnTo>
                    <a:pt x="28851" y="360319"/>
                  </a:lnTo>
                  <a:lnTo>
                    <a:pt x="29500" y="375695"/>
                  </a:lnTo>
                  <a:lnTo>
                    <a:pt x="30749" y="390148"/>
                  </a:lnTo>
                  <a:lnTo>
                    <a:pt x="32401" y="403985"/>
                  </a:lnTo>
                  <a:lnTo>
                    <a:pt x="34050" y="417963"/>
                  </a:lnTo>
                  <a:lnTo>
                    <a:pt x="35426" y="432426"/>
                  </a:lnTo>
                  <a:lnTo>
                    <a:pt x="35589" y="444109"/>
                  </a:lnTo>
                  <a:lnTo>
                    <a:pt x="34172" y="448452"/>
                  </a:lnTo>
                  <a:lnTo>
                    <a:pt x="32595" y="446264"/>
                  </a:lnTo>
                  <a:lnTo>
                    <a:pt x="31195" y="439664"/>
                  </a:lnTo>
                  <a:lnTo>
                    <a:pt x="29676" y="430296"/>
                  </a:lnTo>
                  <a:lnTo>
                    <a:pt x="27826" y="419219"/>
                  </a:lnTo>
                  <a:lnTo>
                    <a:pt x="25595" y="407245"/>
                  </a:lnTo>
                  <a:lnTo>
                    <a:pt x="23026" y="395076"/>
                  </a:lnTo>
                  <a:lnTo>
                    <a:pt x="20191" y="383075"/>
                  </a:lnTo>
                  <a:lnTo>
                    <a:pt x="17323" y="371037"/>
                  </a:lnTo>
                  <a:lnTo>
                    <a:pt x="14785" y="358340"/>
                  </a:lnTo>
                  <a:lnTo>
                    <a:pt x="12745" y="344686"/>
                  </a:lnTo>
                  <a:lnTo>
                    <a:pt x="11038" y="330410"/>
                  </a:lnTo>
                  <a:lnTo>
                    <a:pt x="9277" y="316279"/>
                  </a:lnTo>
                  <a:lnTo>
                    <a:pt x="7243" y="302730"/>
                  </a:lnTo>
                  <a:lnTo>
                    <a:pt x="5045" y="289701"/>
                  </a:lnTo>
                  <a:lnTo>
                    <a:pt x="3022" y="276811"/>
                  </a:lnTo>
                  <a:lnTo>
                    <a:pt x="1369" y="263813"/>
                  </a:lnTo>
                  <a:lnTo>
                    <a:pt x="277" y="250778"/>
                  </a:lnTo>
                  <a:lnTo>
                    <a:pt x="0" y="238013"/>
                  </a:lnTo>
                  <a:lnTo>
                    <a:pt x="602" y="225680"/>
                  </a:lnTo>
                  <a:lnTo>
                    <a:pt x="2143" y="213786"/>
                  </a:lnTo>
                  <a:lnTo>
                    <a:pt x="4773" y="202266"/>
                  </a:lnTo>
                  <a:lnTo>
                    <a:pt x="8468" y="191035"/>
                  </a:lnTo>
                  <a:lnTo>
                    <a:pt x="13066" y="180019"/>
                  </a:lnTo>
                  <a:lnTo>
                    <a:pt x="18369" y="169155"/>
                  </a:lnTo>
                  <a:lnTo>
                    <a:pt x="24193" y="158403"/>
                  </a:lnTo>
                  <a:lnTo>
                    <a:pt x="30390" y="147893"/>
                  </a:lnTo>
                  <a:lnTo>
                    <a:pt x="36849" y="137908"/>
                  </a:lnTo>
                  <a:lnTo>
                    <a:pt x="43493" y="128563"/>
                  </a:lnTo>
                  <a:lnTo>
                    <a:pt x="50429" y="119813"/>
                  </a:lnTo>
                  <a:lnTo>
                    <a:pt x="57924" y="111550"/>
                  </a:lnTo>
                  <a:lnTo>
                    <a:pt x="66081" y="103656"/>
                  </a:lnTo>
                  <a:lnTo>
                    <a:pt x="74848" y="96032"/>
                  </a:lnTo>
                  <a:lnTo>
                    <a:pt x="84112" y="88598"/>
                  </a:lnTo>
                  <a:lnTo>
                    <a:pt x="93753" y="81302"/>
                  </a:lnTo>
                  <a:lnTo>
                    <a:pt x="103667" y="74265"/>
                  </a:lnTo>
                  <a:lnTo>
                    <a:pt x="113775" y="67766"/>
                  </a:lnTo>
                  <a:lnTo>
                    <a:pt x="124017" y="61910"/>
                  </a:lnTo>
                  <a:lnTo>
                    <a:pt x="134353" y="56486"/>
                  </a:lnTo>
                  <a:lnTo>
                    <a:pt x="144751" y="51076"/>
                  </a:lnTo>
                  <a:lnTo>
                    <a:pt x="155192" y="45434"/>
                  </a:lnTo>
                  <a:lnTo>
                    <a:pt x="165662" y="39491"/>
                  </a:lnTo>
                  <a:lnTo>
                    <a:pt x="176152" y="33268"/>
                  </a:lnTo>
                  <a:lnTo>
                    <a:pt x="186645" y="26829"/>
                  </a:lnTo>
                  <a:lnTo>
                    <a:pt x="196876" y="20532"/>
                  </a:lnTo>
                  <a:lnTo>
                    <a:pt x="207438" y="14402"/>
                  </a:lnTo>
                  <a:lnTo>
                    <a:pt x="220379" y="7902"/>
                  </a:lnTo>
                  <a:lnTo>
                    <a:pt x="23924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189927" y="3169077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7012" y="2934"/>
                  </a:lnTo>
                  <a:lnTo>
                    <a:pt x="98666" y="5717"/>
                  </a:lnTo>
                  <a:lnTo>
                    <a:pt x="89967" y="8616"/>
                  </a:lnTo>
                  <a:lnTo>
                    <a:pt x="80846" y="11656"/>
                  </a:lnTo>
                  <a:lnTo>
                    <a:pt x="71351" y="14822"/>
                  </a:lnTo>
                  <a:lnTo>
                    <a:pt x="61564" y="18086"/>
                  </a:lnTo>
                  <a:lnTo>
                    <a:pt x="51629" y="21464"/>
                  </a:lnTo>
                  <a:lnTo>
                    <a:pt x="40563" y="25453"/>
                  </a:lnTo>
                  <a:lnTo>
                    <a:pt x="25157" y="315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58383" y="3221720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0" y="14602"/>
                  </a:lnTo>
                  <a:lnTo>
                    <a:pt x="0" y="27872"/>
                  </a:lnTo>
                  <a:lnTo>
                    <a:pt x="5" y="41055"/>
                  </a:lnTo>
                  <a:lnTo>
                    <a:pt x="206" y="53753"/>
                  </a:lnTo>
                  <a:lnTo>
                    <a:pt x="1108" y="66046"/>
                  </a:lnTo>
                  <a:lnTo>
                    <a:pt x="3906" y="79023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68911" y="3116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34880" y="3172191"/>
              <a:ext cx="102598" cy="83249"/>
            </a:xfrm>
            <a:custGeom>
              <a:avLst/>
              <a:gdLst/>
              <a:ahLst/>
              <a:cxnLst/>
              <a:rect l="0" t="0" r="0" b="0"/>
              <a:pathLst>
                <a:path w="102598" h="83249">
                  <a:moveTo>
                    <a:pt x="7731" y="70586"/>
                  </a:moveTo>
                  <a:lnTo>
                    <a:pt x="7441" y="81235"/>
                  </a:lnTo>
                  <a:lnTo>
                    <a:pt x="5507" y="83248"/>
                  </a:lnTo>
                  <a:lnTo>
                    <a:pt x="3255" y="79140"/>
                  </a:lnTo>
                  <a:lnTo>
                    <a:pt x="1437" y="71574"/>
                  </a:lnTo>
                  <a:lnTo>
                    <a:pt x="282" y="62018"/>
                  </a:lnTo>
                  <a:lnTo>
                    <a:pt x="0" y="51517"/>
                  </a:lnTo>
                  <a:lnTo>
                    <a:pt x="623" y="40680"/>
                  </a:lnTo>
                  <a:lnTo>
                    <a:pt x="2358" y="30112"/>
                  </a:lnTo>
                  <a:lnTo>
                    <a:pt x="5657" y="20537"/>
                  </a:lnTo>
                  <a:lnTo>
                    <a:pt x="10621" y="12256"/>
                  </a:lnTo>
                  <a:lnTo>
                    <a:pt x="17057" y="5695"/>
                  </a:lnTo>
                  <a:lnTo>
                    <a:pt x="24665" y="1559"/>
                  </a:lnTo>
                  <a:lnTo>
                    <a:pt x="33146" y="0"/>
                  </a:lnTo>
                  <a:lnTo>
                    <a:pt x="42094" y="714"/>
                  </a:lnTo>
                  <a:lnTo>
                    <a:pt x="51012" y="3235"/>
                  </a:lnTo>
                  <a:lnTo>
                    <a:pt x="59634" y="7110"/>
                  </a:lnTo>
                  <a:lnTo>
                    <a:pt x="67896" y="11961"/>
                  </a:lnTo>
                  <a:lnTo>
                    <a:pt x="75831" y="17499"/>
                  </a:lnTo>
                  <a:lnTo>
                    <a:pt x="83491" y="23518"/>
                  </a:lnTo>
                  <a:lnTo>
                    <a:pt x="90449" y="30031"/>
                  </a:lnTo>
                  <a:lnTo>
                    <a:pt x="95839" y="37242"/>
                  </a:lnTo>
                  <a:lnTo>
                    <a:pt x="99317" y="45243"/>
                  </a:lnTo>
                  <a:lnTo>
                    <a:pt x="101567" y="54217"/>
                  </a:lnTo>
                  <a:lnTo>
                    <a:pt x="102597" y="65461"/>
                  </a:lnTo>
                  <a:lnTo>
                    <a:pt x="102487" y="81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06352" y="2944316"/>
              <a:ext cx="110001" cy="335043"/>
            </a:xfrm>
            <a:custGeom>
              <a:avLst/>
              <a:gdLst/>
              <a:ahLst/>
              <a:cxnLst/>
              <a:rect l="0" t="0" r="0" b="0"/>
              <a:pathLst>
                <a:path w="110001" h="335043">
                  <a:moveTo>
                    <a:pt x="78414" y="235290"/>
                  </a:moveTo>
                  <a:lnTo>
                    <a:pt x="75347" y="226623"/>
                  </a:lnTo>
                  <a:lnTo>
                    <a:pt x="71284" y="219556"/>
                  </a:lnTo>
                  <a:lnTo>
                    <a:pt x="65796" y="213464"/>
                  </a:lnTo>
                  <a:lnTo>
                    <a:pt x="59209" y="208582"/>
                  </a:lnTo>
                  <a:lnTo>
                    <a:pt x="52059" y="205664"/>
                  </a:lnTo>
                  <a:lnTo>
                    <a:pt x="44716" y="204970"/>
                  </a:lnTo>
                  <a:lnTo>
                    <a:pt x="37356" y="206452"/>
                  </a:lnTo>
                  <a:lnTo>
                    <a:pt x="30047" y="210031"/>
                  </a:lnTo>
                  <a:lnTo>
                    <a:pt x="22813" y="215441"/>
                  </a:lnTo>
                  <a:lnTo>
                    <a:pt x="15974" y="222478"/>
                  </a:lnTo>
                  <a:lnTo>
                    <a:pt x="10134" y="231087"/>
                  </a:lnTo>
                  <a:lnTo>
                    <a:pt x="5543" y="241091"/>
                  </a:lnTo>
                  <a:lnTo>
                    <a:pt x="2292" y="252060"/>
                  </a:lnTo>
                  <a:lnTo>
                    <a:pt x="475" y="263413"/>
                  </a:lnTo>
                  <a:lnTo>
                    <a:pt x="0" y="274788"/>
                  </a:lnTo>
                  <a:lnTo>
                    <a:pt x="798" y="286034"/>
                  </a:lnTo>
                  <a:lnTo>
                    <a:pt x="2921" y="297119"/>
                  </a:lnTo>
                  <a:lnTo>
                    <a:pt x="6276" y="308039"/>
                  </a:lnTo>
                  <a:lnTo>
                    <a:pt x="10815" y="318168"/>
                  </a:lnTo>
                  <a:lnTo>
                    <a:pt x="16609" y="326308"/>
                  </a:lnTo>
                  <a:lnTo>
                    <a:pt x="23577" y="331955"/>
                  </a:lnTo>
                  <a:lnTo>
                    <a:pt x="31357" y="334932"/>
                  </a:lnTo>
                  <a:lnTo>
                    <a:pt x="39417" y="335042"/>
                  </a:lnTo>
                  <a:lnTo>
                    <a:pt x="47423" y="332480"/>
                  </a:lnTo>
                  <a:lnTo>
                    <a:pt x="55085" y="327541"/>
                  </a:lnTo>
                  <a:lnTo>
                    <a:pt x="62078" y="320430"/>
                  </a:lnTo>
                  <a:lnTo>
                    <a:pt x="68297" y="311466"/>
                  </a:lnTo>
                  <a:lnTo>
                    <a:pt x="73812" y="300875"/>
                  </a:lnTo>
                  <a:lnTo>
                    <a:pt x="78758" y="288719"/>
                  </a:lnTo>
                  <a:lnTo>
                    <a:pt x="83270" y="275174"/>
                  </a:lnTo>
                  <a:lnTo>
                    <a:pt x="87303" y="260502"/>
                  </a:lnTo>
                  <a:lnTo>
                    <a:pt x="90640" y="244977"/>
                  </a:lnTo>
                  <a:lnTo>
                    <a:pt x="93219" y="228825"/>
                  </a:lnTo>
                  <a:lnTo>
                    <a:pt x="95121" y="212064"/>
                  </a:lnTo>
                  <a:lnTo>
                    <a:pt x="96482" y="194519"/>
                  </a:lnTo>
                  <a:lnTo>
                    <a:pt x="97434" y="176164"/>
                  </a:lnTo>
                  <a:lnTo>
                    <a:pt x="98092" y="157261"/>
                  </a:lnTo>
                  <a:lnTo>
                    <a:pt x="98541" y="138265"/>
                  </a:lnTo>
                  <a:lnTo>
                    <a:pt x="98841" y="119452"/>
                  </a:lnTo>
                  <a:lnTo>
                    <a:pt x="98874" y="101075"/>
                  </a:lnTo>
                  <a:lnTo>
                    <a:pt x="98365" y="83427"/>
                  </a:lnTo>
                  <a:lnTo>
                    <a:pt x="97205" y="66599"/>
                  </a:lnTo>
                  <a:lnTo>
                    <a:pt x="95442" y="50672"/>
                  </a:lnTo>
                  <a:lnTo>
                    <a:pt x="93186" y="35807"/>
                  </a:lnTo>
                  <a:lnTo>
                    <a:pt x="90533" y="22020"/>
                  </a:lnTo>
                  <a:lnTo>
                    <a:pt x="86707" y="10221"/>
                  </a:lnTo>
                  <a:lnTo>
                    <a:pt x="81243" y="2534"/>
                  </a:lnTo>
                  <a:lnTo>
                    <a:pt x="75570" y="0"/>
                  </a:lnTo>
                  <a:lnTo>
                    <a:pt x="70662" y="2058"/>
                  </a:lnTo>
                  <a:lnTo>
                    <a:pt x="66807" y="7676"/>
                  </a:lnTo>
                  <a:lnTo>
                    <a:pt x="63945" y="15894"/>
                  </a:lnTo>
                  <a:lnTo>
                    <a:pt x="61891" y="25952"/>
                  </a:lnTo>
                  <a:lnTo>
                    <a:pt x="60450" y="37296"/>
                  </a:lnTo>
                  <a:lnTo>
                    <a:pt x="59453" y="49853"/>
                  </a:lnTo>
                  <a:lnTo>
                    <a:pt x="58771" y="63959"/>
                  </a:lnTo>
                  <a:lnTo>
                    <a:pt x="58313" y="79674"/>
                  </a:lnTo>
                  <a:lnTo>
                    <a:pt x="58173" y="96637"/>
                  </a:lnTo>
                  <a:lnTo>
                    <a:pt x="58611" y="114250"/>
                  </a:lnTo>
                  <a:lnTo>
                    <a:pt x="59722" y="132094"/>
                  </a:lnTo>
                  <a:lnTo>
                    <a:pt x="61453" y="149805"/>
                  </a:lnTo>
                  <a:lnTo>
                    <a:pt x="63686" y="166997"/>
                  </a:lnTo>
                  <a:lnTo>
                    <a:pt x="66300" y="183520"/>
                  </a:lnTo>
                  <a:lnTo>
                    <a:pt x="69190" y="199412"/>
                  </a:lnTo>
                  <a:lnTo>
                    <a:pt x="72275" y="214784"/>
                  </a:lnTo>
                  <a:lnTo>
                    <a:pt x="75501" y="229752"/>
                  </a:lnTo>
                  <a:lnTo>
                    <a:pt x="78989" y="244094"/>
                  </a:lnTo>
                  <a:lnTo>
                    <a:pt x="83016" y="257280"/>
                  </a:lnTo>
                  <a:lnTo>
                    <a:pt x="87681" y="269105"/>
                  </a:lnTo>
                  <a:lnTo>
                    <a:pt x="92632" y="279383"/>
                  </a:lnTo>
                  <a:lnTo>
                    <a:pt x="97638" y="288789"/>
                  </a:lnTo>
                  <a:lnTo>
                    <a:pt x="103139" y="298149"/>
                  </a:lnTo>
                  <a:lnTo>
                    <a:pt x="110000" y="308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996014" y="2990093"/>
              <a:ext cx="25665" cy="252685"/>
            </a:xfrm>
            <a:custGeom>
              <a:avLst/>
              <a:gdLst/>
              <a:ahLst/>
              <a:cxnLst/>
              <a:rect l="0" t="0" r="0" b="0"/>
              <a:pathLst>
                <a:path w="25665" h="252685">
                  <a:moveTo>
                    <a:pt x="4607" y="0"/>
                  </a:moveTo>
                  <a:lnTo>
                    <a:pt x="1808" y="11869"/>
                  </a:lnTo>
                  <a:lnTo>
                    <a:pt x="306" y="24278"/>
                  </a:lnTo>
                  <a:lnTo>
                    <a:pt x="0" y="38465"/>
                  </a:lnTo>
                  <a:lnTo>
                    <a:pt x="679" y="54173"/>
                  </a:lnTo>
                  <a:lnTo>
                    <a:pt x="2146" y="70818"/>
                  </a:lnTo>
                  <a:lnTo>
                    <a:pt x="4211" y="87949"/>
                  </a:lnTo>
                  <a:lnTo>
                    <a:pt x="6548" y="105150"/>
                  </a:lnTo>
                  <a:lnTo>
                    <a:pt x="8722" y="121984"/>
                  </a:lnTo>
                  <a:lnTo>
                    <a:pt x="10516" y="138261"/>
                  </a:lnTo>
                  <a:lnTo>
                    <a:pt x="12056" y="153984"/>
                  </a:lnTo>
                  <a:lnTo>
                    <a:pt x="13704" y="169242"/>
                  </a:lnTo>
                  <a:lnTo>
                    <a:pt x="15663" y="184127"/>
                  </a:lnTo>
                  <a:lnTo>
                    <a:pt x="17819" y="198323"/>
                  </a:lnTo>
                  <a:lnTo>
                    <a:pt x="20042" y="212601"/>
                  </a:lnTo>
                  <a:lnTo>
                    <a:pt x="22526" y="229333"/>
                  </a:lnTo>
                  <a:lnTo>
                    <a:pt x="25664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916393" y="3084849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193" y="2867"/>
                  </a:lnTo>
                  <a:lnTo>
                    <a:pt x="135064" y="5009"/>
                  </a:lnTo>
                  <a:lnTo>
                    <a:pt x="123466" y="6616"/>
                  </a:lnTo>
                  <a:lnTo>
                    <a:pt x="111304" y="7970"/>
                  </a:lnTo>
                  <a:lnTo>
                    <a:pt x="98644" y="9467"/>
                  </a:lnTo>
                  <a:lnTo>
                    <a:pt x="85593" y="11318"/>
                  </a:lnTo>
                  <a:lnTo>
                    <a:pt x="72414" y="13558"/>
                  </a:lnTo>
                  <a:lnTo>
                    <a:pt x="59497" y="16138"/>
                  </a:lnTo>
                  <a:lnTo>
                    <a:pt x="47049" y="18987"/>
                  </a:lnTo>
                  <a:lnTo>
                    <a:pt x="35534" y="22077"/>
                  </a:lnTo>
                  <a:lnTo>
                    <a:pt x="24633" y="25836"/>
                  </a:lnTo>
                  <a:lnTo>
                    <a:pt x="13391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74321" y="2916393"/>
              <a:ext cx="273742" cy="273665"/>
            </a:xfrm>
            <a:custGeom>
              <a:avLst/>
              <a:gdLst/>
              <a:ahLst/>
              <a:cxnLst/>
              <a:rect l="0" t="0" r="0" b="0"/>
              <a:pathLst>
                <a:path w="273742" h="273665">
                  <a:moveTo>
                    <a:pt x="0" y="0"/>
                  </a:moveTo>
                  <a:lnTo>
                    <a:pt x="2934" y="11736"/>
                  </a:lnTo>
                  <a:lnTo>
                    <a:pt x="5716" y="22865"/>
                  </a:lnTo>
                  <a:lnTo>
                    <a:pt x="8611" y="34468"/>
                  </a:lnTo>
                  <a:lnTo>
                    <a:pt x="11479" y="46802"/>
                  </a:lnTo>
                  <a:lnTo>
                    <a:pt x="13995" y="60110"/>
                  </a:lnTo>
                  <a:lnTo>
                    <a:pt x="16010" y="74410"/>
                  </a:lnTo>
                  <a:lnTo>
                    <a:pt x="17696" y="89242"/>
                  </a:lnTo>
                  <a:lnTo>
                    <a:pt x="19439" y="103807"/>
                  </a:lnTo>
                  <a:lnTo>
                    <a:pt x="21460" y="117676"/>
                  </a:lnTo>
                  <a:lnTo>
                    <a:pt x="23649" y="130935"/>
                  </a:lnTo>
                  <a:lnTo>
                    <a:pt x="25666" y="143985"/>
                  </a:lnTo>
                  <a:lnTo>
                    <a:pt x="27323" y="157099"/>
                  </a:lnTo>
                  <a:lnTo>
                    <a:pt x="28759" y="170382"/>
                  </a:lnTo>
                  <a:lnTo>
                    <a:pt x="30329" y="183847"/>
                  </a:lnTo>
                  <a:lnTo>
                    <a:pt x="32233" y="197468"/>
                  </a:lnTo>
                  <a:lnTo>
                    <a:pt x="34342" y="211211"/>
                  </a:lnTo>
                  <a:lnTo>
                    <a:pt x="36304" y="225044"/>
                  </a:lnTo>
                  <a:lnTo>
                    <a:pt x="37924" y="238842"/>
                  </a:lnTo>
                  <a:lnTo>
                    <a:pt x="39267" y="249134"/>
                  </a:lnTo>
                  <a:lnTo>
                    <a:pt x="40372" y="251747"/>
                  </a:lnTo>
                  <a:lnTo>
                    <a:pt x="41103" y="248260"/>
                  </a:lnTo>
                  <a:lnTo>
                    <a:pt x="41704" y="240846"/>
                  </a:lnTo>
                  <a:lnTo>
                    <a:pt x="42596" y="230994"/>
                  </a:lnTo>
                  <a:lnTo>
                    <a:pt x="43993" y="219635"/>
                  </a:lnTo>
                  <a:lnTo>
                    <a:pt x="46072" y="207663"/>
                  </a:lnTo>
                  <a:lnTo>
                    <a:pt x="49064" y="196039"/>
                  </a:lnTo>
                  <a:lnTo>
                    <a:pt x="53006" y="185250"/>
                  </a:lnTo>
                  <a:lnTo>
                    <a:pt x="57940" y="175861"/>
                  </a:lnTo>
                  <a:lnTo>
                    <a:pt x="64001" y="168677"/>
                  </a:lnTo>
                  <a:lnTo>
                    <a:pt x="71147" y="163928"/>
                  </a:lnTo>
                  <a:lnTo>
                    <a:pt x="79045" y="161687"/>
                  </a:lnTo>
                  <a:lnTo>
                    <a:pt x="87185" y="162137"/>
                  </a:lnTo>
                  <a:lnTo>
                    <a:pt x="95244" y="165102"/>
                  </a:lnTo>
                  <a:lnTo>
                    <a:pt x="102941" y="170157"/>
                  </a:lnTo>
                  <a:lnTo>
                    <a:pt x="109958" y="176821"/>
                  </a:lnTo>
                  <a:lnTo>
                    <a:pt x="116192" y="184665"/>
                  </a:lnTo>
                  <a:lnTo>
                    <a:pt x="121718" y="193352"/>
                  </a:lnTo>
                  <a:lnTo>
                    <a:pt x="126671" y="202626"/>
                  </a:lnTo>
                  <a:lnTo>
                    <a:pt x="131188" y="212310"/>
                  </a:lnTo>
                  <a:lnTo>
                    <a:pt x="135224" y="222439"/>
                  </a:lnTo>
                  <a:lnTo>
                    <a:pt x="138563" y="233231"/>
                  </a:lnTo>
                  <a:lnTo>
                    <a:pt x="141158" y="244722"/>
                  </a:lnTo>
                  <a:lnTo>
                    <a:pt x="143595" y="255642"/>
                  </a:lnTo>
                  <a:lnTo>
                    <a:pt x="146848" y="262441"/>
                  </a:lnTo>
                  <a:lnTo>
                    <a:pt x="150769" y="263284"/>
                  </a:lnTo>
                  <a:lnTo>
                    <a:pt x="154610" y="260015"/>
                  </a:lnTo>
                  <a:lnTo>
                    <a:pt x="158581" y="254352"/>
                  </a:lnTo>
                  <a:lnTo>
                    <a:pt x="163384" y="247539"/>
                  </a:lnTo>
                  <a:lnTo>
                    <a:pt x="169351" y="240285"/>
                  </a:lnTo>
                  <a:lnTo>
                    <a:pt x="176454" y="233086"/>
                  </a:lnTo>
                  <a:lnTo>
                    <a:pt x="184506" y="226383"/>
                  </a:lnTo>
                  <a:lnTo>
                    <a:pt x="193287" y="220343"/>
                  </a:lnTo>
                  <a:lnTo>
                    <a:pt x="202603" y="214773"/>
                  </a:lnTo>
                  <a:lnTo>
                    <a:pt x="212301" y="209255"/>
                  </a:lnTo>
                  <a:lnTo>
                    <a:pt x="222254" y="203530"/>
                  </a:lnTo>
                  <a:lnTo>
                    <a:pt x="232054" y="197359"/>
                  </a:lnTo>
                  <a:lnTo>
                    <a:pt x="241028" y="190450"/>
                  </a:lnTo>
                  <a:lnTo>
                    <a:pt x="248863" y="182727"/>
                  </a:lnTo>
                  <a:lnTo>
                    <a:pt x="255106" y="174438"/>
                  </a:lnTo>
                  <a:lnTo>
                    <a:pt x="259019" y="166035"/>
                  </a:lnTo>
                  <a:lnTo>
                    <a:pt x="260419" y="157798"/>
                  </a:lnTo>
                  <a:lnTo>
                    <a:pt x="259426" y="149982"/>
                  </a:lnTo>
                  <a:lnTo>
                    <a:pt x="256185" y="142887"/>
                  </a:lnTo>
                  <a:lnTo>
                    <a:pt x="251008" y="136612"/>
                  </a:lnTo>
                  <a:lnTo>
                    <a:pt x="244299" y="131570"/>
                  </a:lnTo>
                  <a:lnTo>
                    <a:pt x="236443" y="128538"/>
                  </a:lnTo>
                  <a:lnTo>
                    <a:pt x="227763" y="127760"/>
                  </a:lnTo>
                  <a:lnTo>
                    <a:pt x="218667" y="129018"/>
                  </a:lnTo>
                  <a:lnTo>
                    <a:pt x="209642" y="131913"/>
                  </a:lnTo>
                  <a:lnTo>
                    <a:pt x="200948" y="136051"/>
                  </a:lnTo>
                  <a:lnTo>
                    <a:pt x="192807" y="141420"/>
                  </a:lnTo>
                  <a:lnTo>
                    <a:pt x="185484" y="148371"/>
                  </a:lnTo>
                  <a:lnTo>
                    <a:pt x="179044" y="156970"/>
                  </a:lnTo>
                  <a:lnTo>
                    <a:pt x="173549" y="167013"/>
                  </a:lnTo>
                  <a:lnTo>
                    <a:pt x="169148" y="178204"/>
                  </a:lnTo>
                  <a:lnTo>
                    <a:pt x="165820" y="190247"/>
                  </a:lnTo>
                  <a:lnTo>
                    <a:pt x="163566" y="202740"/>
                  </a:lnTo>
                  <a:lnTo>
                    <a:pt x="162494" y="215193"/>
                  </a:lnTo>
                  <a:lnTo>
                    <a:pt x="162559" y="227333"/>
                  </a:lnTo>
                  <a:lnTo>
                    <a:pt x="163907" y="238771"/>
                  </a:lnTo>
                  <a:lnTo>
                    <a:pt x="166939" y="248926"/>
                  </a:lnTo>
                  <a:lnTo>
                    <a:pt x="171725" y="257599"/>
                  </a:lnTo>
                  <a:lnTo>
                    <a:pt x="178211" y="264592"/>
                  </a:lnTo>
                  <a:lnTo>
                    <a:pt x="186384" y="269549"/>
                  </a:lnTo>
                  <a:lnTo>
                    <a:pt x="196063" y="272476"/>
                  </a:lnTo>
                  <a:lnTo>
                    <a:pt x="206798" y="273664"/>
                  </a:lnTo>
                  <a:lnTo>
                    <a:pt x="217987" y="273491"/>
                  </a:lnTo>
                  <a:lnTo>
                    <a:pt x="229235" y="272311"/>
                  </a:lnTo>
                  <a:lnTo>
                    <a:pt x="239924" y="270565"/>
                  </a:lnTo>
                  <a:lnTo>
                    <a:pt x="250173" y="268607"/>
                  </a:lnTo>
                  <a:lnTo>
                    <a:pt x="260876" y="266273"/>
                  </a:lnTo>
                  <a:lnTo>
                    <a:pt x="273741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48103" y="3021678"/>
              <a:ext cx="115815" cy="149276"/>
            </a:xfrm>
            <a:custGeom>
              <a:avLst/>
              <a:gdLst/>
              <a:ahLst/>
              <a:cxnLst/>
              <a:rect l="0" t="0" r="0" b="0"/>
              <a:pathLst>
                <a:path w="115815" h="149276">
                  <a:moveTo>
                    <a:pt x="0" y="10529"/>
                  </a:moveTo>
                  <a:lnTo>
                    <a:pt x="2934" y="22197"/>
                  </a:lnTo>
                  <a:lnTo>
                    <a:pt x="5716" y="32686"/>
                  </a:lnTo>
                  <a:lnTo>
                    <a:pt x="8615" y="42987"/>
                  </a:lnTo>
                  <a:lnTo>
                    <a:pt x="11656" y="53289"/>
                  </a:lnTo>
                  <a:lnTo>
                    <a:pt x="14821" y="63632"/>
                  </a:lnTo>
                  <a:lnTo>
                    <a:pt x="18090" y="74017"/>
                  </a:lnTo>
                  <a:lnTo>
                    <a:pt x="21600" y="84273"/>
                  </a:lnTo>
                  <a:lnTo>
                    <a:pt x="25640" y="94083"/>
                  </a:lnTo>
                  <a:lnTo>
                    <a:pt x="30318" y="103314"/>
                  </a:lnTo>
                  <a:lnTo>
                    <a:pt x="35425" y="112156"/>
                  </a:lnTo>
                  <a:lnTo>
                    <a:pt x="40546" y="121014"/>
                  </a:lnTo>
                  <a:lnTo>
                    <a:pt x="45443" y="130101"/>
                  </a:lnTo>
                  <a:lnTo>
                    <a:pt x="50374" y="138663"/>
                  </a:lnTo>
                  <a:lnTo>
                    <a:pt x="55977" y="145135"/>
                  </a:lnTo>
                  <a:lnTo>
                    <a:pt x="62549" y="148800"/>
                  </a:lnTo>
                  <a:lnTo>
                    <a:pt x="69591" y="149275"/>
                  </a:lnTo>
                  <a:lnTo>
                    <a:pt x="76025" y="146094"/>
                  </a:lnTo>
                  <a:lnTo>
                    <a:pt x="81280" y="139399"/>
                  </a:lnTo>
                  <a:lnTo>
                    <a:pt x="85451" y="130075"/>
                  </a:lnTo>
                  <a:lnTo>
                    <a:pt x="89015" y="119400"/>
                  </a:lnTo>
                  <a:lnTo>
                    <a:pt x="92336" y="108237"/>
                  </a:lnTo>
                  <a:lnTo>
                    <a:pt x="95602" y="97005"/>
                  </a:lnTo>
                  <a:lnTo>
                    <a:pt x="98889" y="85866"/>
                  </a:lnTo>
                  <a:lnTo>
                    <a:pt x="102216" y="74860"/>
                  </a:lnTo>
                  <a:lnTo>
                    <a:pt x="105430" y="63855"/>
                  </a:lnTo>
                  <a:lnTo>
                    <a:pt x="108544" y="51184"/>
                  </a:lnTo>
                  <a:lnTo>
                    <a:pt x="111830" y="32382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695502" y="3021331"/>
              <a:ext cx="105286" cy="144843"/>
            </a:xfrm>
            <a:custGeom>
              <a:avLst/>
              <a:gdLst/>
              <a:ahLst/>
              <a:cxnLst/>
              <a:rect l="0" t="0" r="0" b="0"/>
              <a:pathLst>
                <a:path w="105286" h="144843">
                  <a:moveTo>
                    <a:pt x="0" y="21404"/>
                  </a:moveTo>
                  <a:lnTo>
                    <a:pt x="3068" y="30072"/>
                  </a:lnTo>
                  <a:lnTo>
                    <a:pt x="7130" y="37138"/>
                  </a:lnTo>
                  <a:lnTo>
                    <a:pt x="12623" y="43244"/>
                  </a:lnTo>
                  <a:lnTo>
                    <a:pt x="19383" y="48645"/>
                  </a:lnTo>
                  <a:lnTo>
                    <a:pt x="27181" y="53507"/>
                  </a:lnTo>
                  <a:lnTo>
                    <a:pt x="35778" y="57957"/>
                  </a:lnTo>
                  <a:lnTo>
                    <a:pt x="44963" y="61778"/>
                  </a:lnTo>
                  <a:lnTo>
                    <a:pt x="54569" y="64441"/>
                  </a:lnTo>
                  <a:lnTo>
                    <a:pt x="64459" y="65741"/>
                  </a:lnTo>
                  <a:lnTo>
                    <a:pt x="74216" y="65461"/>
                  </a:lnTo>
                  <a:lnTo>
                    <a:pt x="83161" y="63220"/>
                  </a:lnTo>
                  <a:lnTo>
                    <a:pt x="90980" y="59005"/>
                  </a:lnTo>
                  <a:lnTo>
                    <a:pt x="97383" y="53089"/>
                  </a:lnTo>
                  <a:lnTo>
                    <a:pt x="101935" y="45839"/>
                  </a:lnTo>
                  <a:lnTo>
                    <a:pt x="104578" y="37605"/>
                  </a:lnTo>
                  <a:lnTo>
                    <a:pt x="105234" y="28996"/>
                  </a:lnTo>
                  <a:lnTo>
                    <a:pt x="103638" y="20838"/>
                  </a:lnTo>
                  <a:lnTo>
                    <a:pt x="99862" y="13553"/>
                  </a:lnTo>
                  <a:lnTo>
                    <a:pt x="94245" y="7512"/>
                  </a:lnTo>
                  <a:lnTo>
                    <a:pt x="87196" y="3203"/>
                  </a:lnTo>
                  <a:lnTo>
                    <a:pt x="79089" y="719"/>
                  </a:lnTo>
                  <a:lnTo>
                    <a:pt x="70225" y="0"/>
                  </a:lnTo>
                  <a:lnTo>
                    <a:pt x="60830" y="1021"/>
                  </a:lnTo>
                  <a:lnTo>
                    <a:pt x="51079" y="3601"/>
                  </a:lnTo>
                  <a:lnTo>
                    <a:pt x="41415" y="7772"/>
                  </a:lnTo>
                  <a:lnTo>
                    <a:pt x="32532" y="13843"/>
                  </a:lnTo>
                  <a:lnTo>
                    <a:pt x="24748" y="21815"/>
                  </a:lnTo>
                  <a:lnTo>
                    <a:pt x="18200" y="31422"/>
                  </a:lnTo>
                  <a:lnTo>
                    <a:pt x="13017" y="42311"/>
                  </a:lnTo>
                  <a:lnTo>
                    <a:pt x="9129" y="54149"/>
                  </a:lnTo>
                  <a:lnTo>
                    <a:pt x="6482" y="66503"/>
                  </a:lnTo>
                  <a:lnTo>
                    <a:pt x="5138" y="78861"/>
                  </a:lnTo>
                  <a:lnTo>
                    <a:pt x="5017" y="90942"/>
                  </a:lnTo>
                  <a:lnTo>
                    <a:pt x="6239" y="102510"/>
                  </a:lnTo>
                  <a:lnTo>
                    <a:pt x="9185" y="113286"/>
                  </a:lnTo>
                  <a:lnTo>
                    <a:pt x="13910" y="123188"/>
                  </a:lnTo>
                  <a:lnTo>
                    <a:pt x="20184" y="131821"/>
                  </a:lnTo>
                  <a:lnTo>
                    <a:pt x="27684" y="138418"/>
                  </a:lnTo>
                  <a:lnTo>
                    <a:pt x="36092" y="142738"/>
                  </a:lnTo>
                  <a:lnTo>
                    <a:pt x="44991" y="144842"/>
                  </a:lnTo>
                  <a:lnTo>
                    <a:pt x="53875" y="144825"/>
                  </a:lnTo>
                  <a:lnTo>
                    <a:pt x="62471" y="142969"/>
                  </a:lnTo>
                  <a:lnTo>
                    <a:pt x="70601" y="139764"/>
                  </a:lnTo>
                  <a:lnTo>
                    <a:pt x="78994" y="135401"/>
                  </a:lnTo>
                  <a:lnTo>
                    <a:pt x="89500" y="128386"/>
                  </a:lnTo>
                  <a:lnTo>
                    <a:pt x="105285" y="116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832373" y="2969036"/>
              <a:ext cx="94757" cy="143549"/>
            </a:xfrm>
            <a:custGeom>
              <a:avLst/>
              <a:gdLst/>
              <a:ahLst/>
              <a:cxnLst/>
              <a:rect l="0" t="0" r="0" b="0"/>
              <a:pathLst>
                <a:path w="94757" h="143549">
                  <a:moveTo>
                    <a:pt x="0" y="105285"/>
                  </a:moveTo>
                  <a:lnTo>
                    <a:pt x="2933" y="114153"/>
                  </a:lnTo>
                  <a:lnTo>
                    <a:pt x="5715" y="123140"/>
                  </a:lnTo>
                  <a:lnTo>
                    <a:pt x="8594" y="133058"/>
                  </a:lnTo>
                  <a:lnTo>
                    <a:pt x="10856" y="141163"/>
                  </a:lnTo>
                  <a:lnTo>
                    <a:pt x="11756" y="143548"/>
                  </a:lnTo>
                  <a:lnTo>
                    <a:pt x="11877" y="140553"/>
                  </a:lnTo>
                  <a:lnTo>
                    <a:pt x="11865" y="133731"/>
                  </a:lnTo>
                  <a:lnTo>
                    <a:pt x="12258" y="124388"/>
                  </a:lnTo>
                  <a:lnTo>
                    <a:pt x="13280" y="113417"/>
                  </a:lnTo>
                  <a:lnTo>
                    <a:pt x="15087" y="101558"/>
                  </a:lnTo>
                  <a:lnTo>
                    <a:pt x="17888" y="89488"/>
                  </a:lnTo>
                  <a:lnTo>
                    <a:pt x="21694" y="77578"/>
                  </a:lnTo>
                  <a:lnTo>
                    <a:pt x="26365" y="66114"/>
                  </a:lnTo>
                  <a:lnTo>
                    <a:pt x="31715" y="55403"/>
                  </a:lnTo>
                  <a:lnTo>
                    <a:pt x="37576" y="45532"/>
                  </a:lnTo>
                  <a:lnTo>
                    <a:pt x="43967" y="36579"/>
                  </a:lnTo>
                  <a:lnTo>
                    <a:pt x="51088" y="28702"/>
                  </a:lnTo>
                  <a:lnTo>
                    <a:pt x="58975" y="21887"/>
                  </a:lnTo>
                  <a:lnTo>
                    <a:pt x="67084" y="16121"/>
                  </a:lnTo>
                  <a:lnTo>
                    <a:pt x="75165" y="10921"/>
                  </a:lnTo>
                  <a:lnTo>
                    <a:pt x="83928" y="58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78373" y="2832165"/>
              <a:ext cx="180876" cy="300341"/>
            </a:xfrm>
            <a:custGeom>
              <a:avLst/>
              <a:gdLst/>
              <a:ahLst/>
              <a:cxnLst/>
              <a:rect l="0" t="0" r="0" b="0"/>
              <a:pathLst>
                <a:path w="180876" h="300341">
                  <a:moveTo>
                    <a:pt x="11927" y="0"/>
                  </a:moveTo>
                  <a:lnTo>
                    <a:pt x="6261" y="8802"/>
                  </a:lnTo>
                  <a:lnTo>
                    <a:pt x="2617" y="17148"/>
                  </a:lnTo>
                  <a:lnTo>
                    <a:pt x="703" y="25856"/>
                  </a:lnTo>
                  <a:lnTo>
                    <a:pt x="29" y="35323"/>
                  </a:lnTo>
                  <a:lnTo>
                    <a:pt x="0" y="46114"/>
                  </a:lnTo>
                  <a:lnTo>
                    <a:pt x="222" y="58408"/>
                  </a:lnTo>
                  <a:lnTo>
                    <a:pt x="665" y="71901"/>
                  </a:lnTo>
                  <a:lnTo>
                    <a:pt x="1555" y="86019"/>
                  </a:lnTo>
                  <a:lnTo>
                    <a:pt x="2997" y="100364"/>
                  </a:lnTo>
                  <a:lnTo>
                    <a:pt x="4793" y="114740"/>
                  </a:lnTo>
                  <a:lnTo>
                    <a:pt x="6545" y="129070"/>
                  </a:lnTo>
                  <a:lnTo>
                    <a:pt x="8025" y="143336"/>
                  </a:lnTo>
                  <a:lnTo>
                    <a:pt x="9341" y="157543"/>
                  </a:lnTo>
                  <a:lnTo>
                    <a:pt x="10832" y="171701"/>
                  </a:lnTo>
                  <a:lnTo>
                    <a:pt x="12682" y="185824"/>
                  </a:lnTo>
                  <a:lnTo>
                    <a:pt x="14755" y="199920"/>
                  </a:lnTo>
                  <a:lnTo>
                    <a:pt x="16693" y="213997"/>
                  </a:lnTo>
                  <a:lnTo>
                    <a:pt x="18299" y="228058"/>
                  </a:lnTo>
                  <a:lnTo>
                    <a:pt x="19700" y="241941"/>
                  </a:lnTo>
                  <a:lnTo>
                    <a:pt x="21247" y="255343"/>
                  </a:lnTo>
                  <a:lnTo>
                    <a:pt x="23143" y="268047"/>
                  </a:lnTo>
                  <a:lnTo>
                    <a:pt x="25526" y="276949"/>
                  </a:lnTo>
                  <a:lnTo>
                    <a:pt x="28180" y="278445"/>
                  </a:lnTo>
                  <a:lnTo>
                    <a:pt x="30663" y="274201"/>
                  </a:lnTo>
                  <a:lnTo>
                    <a:pt x="33096" y="266304"/>
                  </a:lnTo>
                  <a:lnTo>
                    <a:pt x="35651" y="256313"/>
                  </a:lnTo>
                  <a:lnTo>
                    <a:pt x="38400" y="245394"/>
                  </a:lnTo>
                  <a:lnTo>
                    <a:pt x="41346" y="234209"/>
                  </a:lnTo>
                  <a:lnTo>
                    <a:pt x="44788" y="223375"/>
                  </a:lnTo>
                  <a:lnTo>
                    <a:pt x="49303" y="213604"/>
                  </a:lnTo>
                  <a:lnTo>
                    <a:pt x="55117" y="205181"/>
                  </a:lnTo>
                  <a:lnTo>
                    <a:pt x="62138" y="198350"/>
                  </a:lnTo>
                  <a:lnTo>
                    <a:pt x="70146" y="193499"/>
                  </a:lnTo>
                  <a:lnTo>
                    <a:pt x="78909" y="190646"/>
                  </a:lnTo>
                  <a:lnTo>
                    <a:pt x="88385" y="189676"/>
                  </a:lnTo>
                  <a:lnTo>
                    <a:pt x="98723" y="190529"/>
                  </a:lnTo>
                  <a:lnTo>
                    <a:pt x="109925" y="192987"/>
                  </a:lnTo>
                  <a:lnTo>
                    <a:pt x="121548" y="196736"/>
                  </a:lnTo>
                  <a:lnTo>
                    <a:pt x="132817" y="201460"/>
                  </a:lnTo>
                  <a:lnTo>
                    <a:pt x="143316" y="206896"/>
                  </a:lnTo>
                  <a:lnTo>
                    <a:pt x="152822" y="213002"/>
                  </a:lnTo>
                  <a:lnTo>
                    <a:pt x="161136" y="219931"/>
                  </a:lnTo>
                  <a:lnTo>
                    <a:pt x="168271" y="227705"/>
                  </a:lnTo>
                  <a:lnTo>
                    <a:pt x="174080" y="236213"/>
                  </a:lnTo>
                  <a:lnTo>
                    <a:pt x="178168" y="245303"/>
                  </a:lnTo>
                  <a:lnTo>
                    <a:pt x="180466" y="254818"/>
                  </a:lnTo>
                  <a:lnTo>
                    <a:pt x="180875" y="264308"/>
                  </a:lnTo>
                  <a:lnTo>
                    <a:pt x="179106" y="273068"/>
                  </a:lnTo>
                  <a:lnTo>
                    <a:pt x="175207" y="280764"/>
                  </a:lnTo>
                  <a:lnTo>
                    <a:pt x="169335" y="287253"/>
                  </a:lnTo>
                  <a:lnTo>
                    <a:pt x="161582" y="292394"/>
                  </a:lnTo>
                  <a:lnTo>
                    <a:pt x="152184" y="296255"/>
                  </a:lnTo>
                  <a:lnTo>
                    <a:pt x="141469" y="298883"/>
                  </a:lnTo>
                  <a:lnTo>
                    <a:pt x="129762" y="300214"/>
                  </a:lnTo>
                  <a:lnTo>
                    <a:pt x="117334" y="300340"/>
                  </a:lnTo>
                  <a:lnTo>
                    <a:pt x="104398" y="299632"/>
                  </a:lnTo>
                  <a:lnTo>
                    <a:pt x="91108" y="298626"/>
                  </a:lnTo>
                  <a:lnTo>
                    <a:pt x="77595" y="297659"/>
                  </a:lnTo>
                  <a:lnTo>
                    <a:pt x="64540" y="296857"/>
                  </a:lnTo>
                  <a:lnTo>
                    <a:pt x="51907" y="296159"/>
                  </a:lnTo>
                  <a:lnTo>
                    <a:pt x="38586" y="295508"/>
                  </a:lnTo>
                  <a:lnTo>
                    <a:pt x="2245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39721" y="2816206"/>
              <a:ext cx="140176" cy="373929"/>
            </a:xfrm>
            <a:custGeom>
              <a:avLst/>
              <a:gdLst/>
              <a:ahLst/>
              <a:cxnLst/>
              <a:rect l="0" t="0" r="0" b="0"/>
              <a:pathLst>
                <a:path w="140176" h="373929">
                  <a:moveTo>
                    <a:pt x="34890" y="373928"/>
                  </a:moveTo>
                  <a:lnTo>
                    <a:pt x="32023" y="364993"/>
                  </a:lnTo>
                  <a:lnTo>
                    <a:pt x="29881" y="355366"/>
                  </a:lnTo>
                  <a:lnTo>
                    <a:pt x="28278" y="344079"/>
                  </a:lnTo>
                  <a:lnTo>
                    <a:pt x="27098" y="331411"/>
                  </a:lnTo>
                  <a:lnTo>
                    <a:pt x="26250" y="317931"/>
                  </a:lnTo>
                  <a:lnTo>
                    <a:pt x="25647" y="304055"/>
                  </a:lnTo>
                  <a:lnTo>
                    <a:pt x="25060" y="289847"/>
                  </a:lnTo>
                  <a:lnTo>
                    <a:pt x="24127" y="275107"/>
                  </a:lnTo>
                  <a:lnTo>
                    <a:pt x="22686" y="259757"/>
                  </a:lnTo>
                  <a:lnTo>
                    <a:pt x="20902" y="244010"/>
                  </a:lnTo>
                  <a:lnTo>
                    <a:pt x="19165" y="228280"/>
                  </a:lnTo>
                  <a:lnTo>
                    <a:pt x="17699" y="212807"/>
                  </a:lnTo>
                  <a:lnTo>
                    <a:pt x="16393" y="197653"/>
                  </a:lnTo>
                  <a:lnTo>
                    <a:pt x="14910" y="182790"/>
                  </a:lnTo>
                  <a:lnTo>
                    <a:pt x="13061" y="168163"/>
                  </a:lnTo>
                  <a:lnTo>
                    <a:pt x="10819" y="153712"/>
                  </a:lnTo>
                  <a:lnTo>
                    <a:pt x="8235" y="139390"/>
                  </a:lnTo>
                  <a:lnTo>
                    <a:pt x="5392" y="125162"/>
                  </a:lnTo>
                  <a:lnTo>
                    <a:pt x="2686" y="111164"/>
                  </a:lnTo>
                  <a:lnTo>
                    <a:pt x="788" y="97685"/>
                  </a:lnTo>
                  <a:lnTo>
                    <a:pt x="0" y="84840"/>
                  </a:lnTo>
                  <a:lnTo>
                    <a:pt x="287" y="72588"/>
                  </a:lnTo>
                  <a:lnTo>
                    <a:pt x="1468" y="60819"/>
                  </a:lnTo>
                  <a:lnTo>
                    <a:pt x="3346" y="49428"/>
                  </a:lnTo>
                  <a:lnTo>
                    <a:pt x="6063" y="38642"/>
                  </a:lnTo>
                  <a:lnTo>
                    <a:pt x="10089" y="28998"/>
                  </a:lnTo>
                  <a:lnTo>
                    <a:pt x="15579" y="20699"/>
                  </a:lnTo>
                  <a:lnTo>
                    <a:pt x="22553" y="13805"/>
                  </a:lnTo>
                  <a:lnTo>
                    <a:pt x="31061" y="8390"/>
                  </a:lnTo>
                  <a:lnTo>
                    <a:pt x="40974" y="4345"/>
                  </a:lnTo>
                  <a:lnTo>
                    <a:pt x="52036" y="1594"/>
                  </a:lnTo>
                  <a:lnTo>
                    <a:pt x="63978" y="181"/>
                  </a:lnTo>
                  <a:lnTo>
                    <a:pt x="76549" y="0"/>
                  </a:lnTo>
                  <a:lnTo>
                    <a:pt x="89149" y="678"/>
                  </a:lnTo>
                  <a:lnTo>
                    <a:pt x="102162" y="1730"/>
                  </a:lnTo>
                  <a:lnTo>
                    <a:pt x="117847" y="3243"/>
                  </a:lnTo>
                  <a:lnTo>
                    <a:pt x="140175" y="5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58798" y="304273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9059" y="2867"/>
                  </a:lnTo>
                  <a:lnTo>
                    <a:pt x="140071" y="5009"/>
                  </a:lnTo>
                  <a:lnTo>
                    <a:pt x="130076" y="6617"/>
                  </a:lnTo>
                  <a:lnTo>
                    <a:pt x="119096" y="7970"/>
                  </a:lnTo>
                  <a:lnTo>
                    <a:pt x="107284" y="9467"/>
                  </a:lnTo>
                  <a:lnTo>
                    <a:pt x="94826" y="11313"/>
                  </a:lnTo>
                  <a:lnTo>
                    <a:pt x="81888" y="13380"/>
                  </a:lnTo>
                  <a:lnTo>
                    <a:pt x="68607" y="15313"/>
                  </a:lnTo>
                  <a:lnTo>
                    <a:pt x="55104" y="16909"/>
                  </a:lnTo>
                  <a:lnTo>
                    <a:pt x="42058" y="18135"/>
                  </a:lnTo>
                  <a:lnTo>
                    <a:pt x="29434" y="19166"/>
                  </a:lnTo>
                  <a:lnTo>
                    <a:pt x="16121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58839" y="310590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2866" y="8869"/>
                  </a:lnTo>
                  <a:lnTo>
                    <a:pt x="5009" y="17856"/>
                  </a:lnTo>
                  <a:lnTo>
                    <a:pt x="6612" y="27837"/>
                  </a:lnTo>
                  <a:lnTo>
                    <a:pt x="7795" y="38370"/>
                  </a:lnTo>
                  <a:lnTo>
                    <a:pt x="8774" y="49609"/>
                  </a:lnTo>
                  <a:lnTo>
                    <a:pt x="9635" y="6366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548311" y="299009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49760" y="3032207"/>
              <a:ext cx="88064" cy="114783"/>
            </a:xfrm>
            <a:custGeom>
              <a:avLst/>
              <a:gdLst/>
              <a:ahLst/>
              <a:cxnLst/>
              <a:rect l="0" t="0" r="0" b="0"/>
              <a:pathLst>
                <a:path w="88064" h="114783">
                  <a:moveTo>
                    <a:pt x="3836" y="105285"/>
                  </a:moveTo>
                  <a:lnTo>
                    <a:pt x="6498" y="113272"/>
                  </a:lnTo>
                  <a:lnTo>
                    <a:pt x="7001" y="114782"/>
                  </a:lnTo>
                  <a:lnTo>
                    <a:pt x="5974" y="111701"/>
                  </a:lnTo>
                  <a:lnTo>
                    <a:pt x="4091" y="106019"/>
                  </a:lnTo>
                  <a:lnTo>
                    <a:pt x="2004" y="98549"/>
                  </a:lnTo>
                  <a:lnTo>
                    <a:pt x="513" y="89539"/>
                  </a:lnTo>
                  <a:lnTo>
                    <a:pt x="0" y="79220"/>
                  </a:lnTo>
                  <a:lnTo>
                    <a:pt x="639" y="68185"/>
                  </a:lnTo>
                  <a:lnTo>
                    <a:pt x="2588" y="57309"/>
                  </a:lnTo>
                  <a:lnTo>
                    <a:pt x="5793" y="47072"/>
                  </a:lnTo>
                  <a:lnTo>
                    <a:pt x="10216" y="37740"/>
                  </a:lnTo>
                  <a:lnTo>
                    <a:pt x="15925" y="29543"/>
                  </a:lnTo>
                  <a:lnTo>
                    <a:pt x="22836" y="22480"/>
                  </a:lnTo>
                  <a:lnTo>
                    <a:pt x="30865" y="16533"/>
                  </a:lnTo>
                  <a:lnTo>
                    <a:pt x="41106" y="11183"/>
                  </a:lnTo>
                  <a:lnTo>
                    <a:pt x="57812" y="5959"/>
                  </a:lnTo>
                  <a:lnTo>
                    <a:pt x="880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61598" y="3053264"/>
              <a:ext cx="109838" cy="168457"/>
            </a:xfrm>
            <a:custGeom>
              <a:avLst/>
              <a:gdLst/>
              <a:ahLst/>
              <a:cxnLst/>
              <a:rect l="0" t="0" r="0" b="0"/>
              <a:pathLst>
                <a:path w="109838" h="168457">
                  <a:moveTo>
                    <a:pt x="81511" y="0"/>
                  </a:moveTo>
                  <a:lnTo>
                    <a:pt x="69842" y="134"/>
                  </a:lnTo>
                  <a:lnTo>
                    <a:pt x="59354" y="1414"/>
                  </a:lnTo>
                  <a:lnTo>
                    <a:pt x="49056" y="4007"/>
                  </a:lnTo>
                  <a:lnTo>
                    <a:pt x="38928" y="7727"/>
                  </a:lnTo>
                  <a:lnTo>
                    <a:pt x="29233" y="12360"/>
                  </a:lnTo>
                  <a:lnTo>
                    <a:pt x="20110" y="17697"/>
                  </a:lnTo>
                  <a:lnTo>
                    <a:pt x="12026" y="23718"/>
                  </a:lnTo>
                  <a:lnTo>
                    <a:pt x="5809" y="30580"/>
                  </a:lnTo>
                  <a:lnTo>
                    <a:pt x="1755" y="38295"/>
                  </a:lnTo>
                  <a:lnTo>
                    <a:pt x="0" y="46422"/>
                  </a:lnTo>
                  <a:lnTo>
                    <a:pt x="784" y="54191"/>
                  </a:lnTo>
                  <a:lnTo>
                    <a:pt x="3980" y="61192"/>
                  </a:lnTo>
                  <a:lnTo>
                    <a:pt x="9191" y="67365"/>
                  </a:lnTo>
                  <a:lnTo>
                    <a:pt x="15960" y="72820"/>
                  </a:lnTo>
                  <a:lnTo>
                    <a:pt x="23876" y="77710"/>
                  </a:lnTo>
                  <a:lnTo>
                    <a:pt x="32610" y="82182"/>
                  </a:lnTo>
                  <a:lnTo>
                    <a:pt x="41916" y="86354"/>
                  </a:lnTo>
                  <a:lnTo>
                    <a:pt x="51613" y="90319"/>
                  </a:lnTo>
                  <a:lnTo>
                    <a:pt x="61411" y="94307"/>
                  </a:lnTo>
                  <a:lnTo>
                    <a:pt x="70916" y="98672"/>
                  </a:lnTo>
                  <a:lnTo>
                    <a:pt x="79934" y="103578"/>
                  </a:lnTo>
                  <a:lnTo>
                    <a:pt x="88296" y="109179"/>
                  </a:lnTo>
                  <a:lnTo>
                    <a:pt x="95767" y="115696"/>
                  </a:lnTo>
                  <a:lnTo>
                    <a:pt x="102293" y="123147"/>
                  </a:lnTo>
                  <a:lnTo>
                    <a:pt x="107336" y="131083"/>
                  </a:lnTo>
                  <a:lnTo>
                    <a:pt x="109837" y="138715"/>
                  </a:lnTo>
                  <a:lnTo>
                    <a:pt x="109435" y="145616"/>
                  </a:lnTo>
                  <a:lnTo>
                    <a:pt x="106232" y="151551"/>
                  </a:lnTo>
                  <a:lnTo>
                    <a:pt x="100428" y="156313"/>
                  </a:lnTo>
                  <a:lnTo>
                    <a:pt x="92422" y="159921"/>
                  </a:lnTo>
                  <a:lnTo>
                    <a:pt x="82919" y="162552"/>
                  </a:lnTo>
                  <a:lnTo>
                    <a:pt x="71681" y="164702"/>
                  </a:lnTo>
                  <a:lnTo>
                    <a:pt x="55495" y="166562"/>
                  </a:lnTo>
                  <a:lnTo>
                    <a:pt x="2886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33252" y="2874279"/>
              <a:ext cx="4614" cy="336913"/>
            </a:xfrm>
            <a:custGeom>
              <a:avLst/>
              <a:gdLst/>
              <a:ahLst/>
              <a:cxnLst/>
              <a:rect l="0" t="0" r="0" b="0"/>
              <a:pathLst>
                <a:path w="4614" h="336913">
                  <a:moveTo>
                    <a:pt x="4613" y="0"/>
                  </a:moveTo>
                  <a:lnTo>
                    <a:pt x="1813" y="14736"/>
                  </a:lnTo>
                  <a:lnTo>
                    <a:pt x="311" y="29288"/>
                  </a:lnTo>
                  <a:lnTo>
                    <a:pt x="0" y="45087"/>
                  </a:lnTo>
                  <a:lnTo>
                    <a:pt x="507" y="62321"/>
                  </a:lnTo>
                  <a:lnTo>
                    <a:pt x="1327" y="81111"/>
                  </a:lnTo>
                  <a:lnTo>
                    <a:pt x="2142" y="101345"/>
                  </a:lnTo>
                  <a:lnTo>
                    <a:pt x="2826" y="122612"/>
                  </a:lnTo>
                  <a:lnTo>
                    <a:pt x="3353" y="144324"/>
                  </a:lnTo>
                  <a:lnTo>
                    <a:pt x="3739" y="166097"/>
                  </a:lnTo>
                  <a:lnTo>
                    <a:pt x="4014" y="187442"/>
                  </a:lnTo>
                  <a:lnTo>
                    <a:pt x="4205" y="207700"/>
                  </a:lnTo>
                  <a:lnTo>
                    <a:pt x="4337" y="226620"/>
                  </a:lnTo>
                  <a:lnTo>
                    <a:pt x="4427" y="244291"/>
                  </a:lnTo>
                  <a:lnTo>
                    <a:pt x="4488" y="260941"/>
                  </a:lnTo>
                  <a:lnTo>
                    <a:pt x="4529" y="276796"/>
                  </a:lnTo>
                  <a:lnTo>
                    <a:pt x="4557" y="291464"/>
                  </a:lnTo>
                  <a:lnTo>
                    <a:pt x="4578" y="305373"/>
                  </a:lnTo>
                  <a:lnTo>
                    <a:pt x="4596" y="319751"/>
                  </a:lnTo>
                  <a:lnTo>
                    <a:pt x="461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822052" y="2969036"/>
              <a:ext cx="210570" cy="10529"/>
            </a:xfrm>
            <a:custGeom>
              <a:avLst/>
              <a:gdLst/>
              <a:ahLst/>
              <a:cxnLst/>
              <a:rect l="0" t="0" r="0" b="0"/>
              <a:pathLst>
                <a:path w="210570" h="10529">
                  <a:moveTo>
                    <a:pt x="210569" y="0"/>
                  </a:moveTo>
                  <a:lnTo>
                    <a:pt x="198834" y="0"/>
                  </a:lnTo>
                  <a:lnTo>
                    <a:pt x="187706" y="0"/>
                  </a:lnTo>
                  <a:lnTo>
                    <a:pt x="176107" y="0"/>
                  </a:lnTo>
                  <a:lnTo>
                    <a:pt x="163945" y="0"/>
                  </a:lnTo>
                  <a:lnTo>
                    <a:pt x="151286" y="0"/>
                  </a:lnTo>
                  <a:lnTo>
                    <a:pt x="138230" y="0"/>
                  </a:lnTo>
                  <a:lnTo>
                    <a:pt x="124878" y="0"/>
                  </a:lnTo>
                  <a:lnTo>
                    <a:pt x="111313" y="0"/>
                  </a:lnTo>
                  <a:lnTo>
                    <a:pt x="97598" y="5"/>
                  </a:lnTo>
                  <a:lnTo>
                    <a:pt x="83779" y="177"/>
                  </a:lnTo>
                  <a:lnTo>
                    <a:pt x="69888" y="826"/>
                  </a:lnTo>
                  <a:lnTo>
                    <a:pt x="55968" y="2074"/>
                  </a:lnTo>
                  <a:lnTo>
                    <a:pt x="42639" y="3736"/>
                  </a:lnTo>
                  <a:lnTo>
                    <a:pt x="29792" y="5562"/>
                  </a:lnTo>
                  <a:lnTo>
                    <a:pt x="1629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11565" y="3179606"/>
              <a:ext cx="41397" cy="126343"/>
            </a:xfrm>
            <a:custGeom>
              <a:avLst/>
              <a:gdLst/>
              <a:ahLst/>
              <a:cxnLst/>
              <a:rect l="0" t="0" r="0" b="0"/>
              <a:pathLst>
                <a:path w="41397" h="126343">
                  <a:moveTo>
                    <a:pt x="0" y="0"/>
                  </a:moveTo>
                  <a:lnTo>
                    <a:pt x="5867" y="5935"/>
                  </a:lnTo>
                  <a:lnTo>
                    <a:pt x="11431" y="12139"/>
                  </a:lnTo>
                  <a:lnTo>
                    <a:pt x="17226" y="19239"/>
                  </a:lnTo>
                  <a:lnTo>
                    <a:pt x="23134" y="27353"/>
                  </a:lnTo>
                  <a:lnTo>
                    <a:pt x="28816" y="36647"/>
                  </a:lnTo>
                  <a:lnTo>
                    <a:pt x="34077" y="47086"/>
                  </a:lnTo>
                  <a:lnTo>
                    <a:pt x="38409" y="58166"/>
                  </a:lnTo>
                  <a:lnTo>
                    <a:pt x="40950" y="69055"/>
                  </a:lnTo>
                  <a:lnTo>
                    <a:pt x="41396" y="79293"/>
                  </a:lnTo>
                  <a:lnTo>
                    <a:pt x="40042" y="88680"/>
                  </a:lnTo>
                  <a:lnTo>
                    <a:pt x="37269" y="98126"/>
                  </a:lnTo>
                  <a:lnTo>
                    <a:pt x="31713" y="109572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37948" y="2937450"/>
              <a:ext cx="2" cy="284271"/>
            </a:xfrm>
            <a:custGeom>
              <a:avLst/>
              <a:gdLst/>
              <a:ahLst/>
              <a:cxnLst/>
              <a:rect l="0" t="0" r="0" b="0"/>
              <a:pathLst>
                <a:path w="2" h="284271">
                  <a:moveTo>
                    <a:pt x="0" y="0"/>
                  </a:moveTo>
                  <a:lnTo>
                    <a:pt x="0" y="14736"/>
                  </a:lnTo>
                  <a:lnTo>
                    <a:pt x="1" y="29288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5"/>
                  </a:lnTo>
                  <a:lnTo>
                    <a:pt x="1" y="99267"/>
                  </a:lnTo>
                  <a:lnTo>
                    <a:pt x="1" y="118708"/>
                  </a:lnTo>
                  <a:lnTo>
                    <a:pt x="1" y="138123"/>
                  </a:lnTo>
                  <a:lnTo>
                    <a:pt x="1" y="157245"/>
                  </a:lnTo>
                  <a:lnTo>
                    <a:pt x="1" y="175844"/>
                  </a:lnTo>
                  <a:lnTo>
                    <a:pt x="1" y="193646"/>
                  </a:lnTo>
                  <a:lnTo>
                    <a:pt x="1" y="210572"/>
                  </a:lnTo>
                  <a:lnTo>
                    <a:pt x="1" y="226309"/>
                  </a:lnTo>
                  <a:lnTo>
                    <a:pt x="0" y="241869"/>
                  </a:lnTo>
                  <a:lnTo>
                    <a:pt x="0" y="25973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11606" y="305326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6363" y="2867"/>
                  </a:lnTo>
                  <a:lnTo>
                    <a:pt x="191811" y="5009"/>
                  </a:lnTo>
                  <a:lnTo>
                    <a:pt x="176026" y="6616"/>
                  </a:lnTo>
                  <a:lnTo>
                    <a:pt x="159311" y="7970"/>
                  </a:lnTo>
                  <a:lnTo>
                    <a:pt x="142466" y="9467"/>
                  </a:lnTo>
                  <a:lnTo>
                    <a:pt x="125986" y="11313"/>
                  </a:lnTo>
                  <a:lnTo>
                    <a:pt x="110023" y="13380"/>
                  </a:lnTo>
                  <a:lnTo>
                    <a:pt x="94552" y="15312"/>
                  </a:lnTo>
                  <a:lnTo>
                    <a:pt x="79495" y="16908"/>
                  </a:lnTo>
                  <a:lnTo>
                    <a:pt x="64971" y="18135"/>
                  </a:lnTo>
                  <a:lnTo>
                    <a:pt x="49689" y="19165"/>
                  </a:lnTo>
                  <a:lnTo>
                    <a:pt x="3006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432704" y="2926922"/>
              <a:ext cx="273815" cy="271877"/>
            </a:xfrm>
            <a:custGeom>
              <a:avLst/>
              <a:gdLst/>
              <a:ahLst/>
              <a:cxnLst/>
              <a:rect l="0" t="0" r="0" b="0"/>
              <a:pathLst>
                <a:path w="273815" h="271877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2000" y="32472"/>
                  </a:lnTo>
                  <a:lnTo>
                    <a:pt x="3687" y="43292"/>
                  </a:lnTo>
                  <a:lnTo>
                    <a:pt x="5355" y="55581"/>
                  </a:lnTo>
                  <a:lnTo>
                    <a:pt x="6772" y="69726"/>
                  </a:lnTo>
                  <a:lnTo>
                    <a:pt x="8044" y="85457"/>
                  </a:lnTo>
                  <a:lnTo>
                    <a:pt x="9502" y="102157"/>
                  </a:lnTo>
                  <a:lnTo>
                    <a:pt x="11335" y="119347"/>
                  </a:lnTo>
                  <a:lnTo>
                    <a:pt x="13566" y="136598"/>
                  </a:lnTo>
                  <a:lnTo>
                    <a:pt x="16142" y="153473"/>
                  </a:lnTo>
                  <a:lnTo>
                    <a:pt x="18985" y="169783"/>
                  </a:lnTo>
                  <a:lnTo>
                    <a:pt x="21860" y="185700"/>
                  </a:lnTo>
                  <a:lnTo>
                    <a:pt x="24404" y="201622"/>
                  </a:lnTo>
                  <a:lnTo>
                    <a:pt x="26439" y="217748"/>
                  </a:lnTo>
                  <a:lnTo>
                    <a:pt x="27794" y="232804"/>
                  </a:lnTo>
                  <a:lnTo>
                    <a:pt x="27924" y="243283"/>
                  </a:lnTo>
                  <a:lnTo>
                    <a:pt x="27155" y="247241"/>
                  </a:lnTo>
                  <a:lnTo>
                    <a:pt x="26900" y="246096"/>
                  </a:lnTo>
                  <a:lnTo>
                    <a:pt x="27553" y="241577"/>
                  </a:lnTo>
                  <a:lnTo>
                    <a:pt x="29018" y="234907"/>
                  </a:lnTo>
                  <a:lnTo>
                    <a:pt x="31110" y="226882"/>
                  </a:lnTo>
                  <a:lnTo>
                    <a:pt x="33985" y="218323"/>
                  </a:lnTo>
                  <a:lnTo>
                    <a:pt x="38123" y="210154"/>
                  </a:lnTo>
                  <a:lnTo>
                    <a:pt x="43683" y="202844"/>
                  </a:lnTo>
                  <a:lnTo>
                    <a:pt x="50365" y="196946"/>
                  </a:lnTo>
                  <a:lnTo>
                    <a:pt x="57615" y="193261"/>
                  </a:lnTo>
                  <a:lnTo>
                    <a:pt x="65045" y="192010"/>
                  </a:lnTo>
                  <a:lnTo>
                    <a:pt x="72474" y="193102"/>
                  </a:lnTo>
                  <a:lnTo>
                    <a:pt x="79834" y="196410"/>
                  </a:lnTo>
                  <a:lnTo>
                    <a:pt x="87111" y="201630"/>
                  </a:lnTo>
                  <a:lnTo>
                    <a:pt x="94148" y="208368"/>
                  </a:lnTo>
                  <a:lnTo>
                    <a:pt x="100655" y="216244"/>
                  </a:lnTo>
                  <a:lnTo>
                    <a:pt x="106519" y="224919"/>
                  </a:lnTo>
                  <a:lnTo>
                    <a:pt x="111975" y="233324"/>
                  </a:lnTo>
                  <a:lnTo>
                    <a:pt x="118281" y="239472"/>
                  </a:lnTo>
                  <a:lnTo>
                    <a:pt x="125917" y="242297"/>
                  </a:lnTo>
                  <a:lnTo>
                    <a:pt x="133512" y="242139"/>
                  </a:lnTo>
                  <a:lnTo>
                    <a:pt x="140780" y="239781"/>
                  </a:lnTo>
                  <a:lnTo>
                    <a:pt x="148175" y="236230"/>
                  </a:lnTo>
                  <a:lnTo>
                    <a:pt x="156433" y="232597"/>
                  </a:lnTo>
                  <a:lnTo>
                    <a:pt x="165879" y="229479"/>
                  </a:lnTo>
                  <a:lnTo>
                    <a:pt x="176476" y="227042"/>
                  </a:lnTo>
                  <a:lnTo>
                    <a:pt x="188028" y="225238"/>
                  </a:lnTo>
                  <a:lnTo>
                    <a:pt x="200305" y="223936"/>
                  </a:lnTo>
                  <a:lnTo>
                    <a:pt x="212782" y="222684"/>
                  </a:lnTo>
                  <a:lnTo>
                    <a:pt x="224690" y="220762"/>
                  </a:lnTo>
                  <a:lnTo>
                    <a:pt x="235650" y="217823"/>
                  </a:lnTo>
                  <a:lnTo>
                    <a:pt x="245481" y="213708"/>
                  </a:lnTo>
                  <a:lnTo>
                    <a:pt x="254019" y="208270"/>
                  </a:lnTo>
                  <a:lnTo>
                    <a:pt x="261309" y="201573"/>
                  </a:lnTo>
                  <a:lnTo>
                    <a:pt x="267223" y="193822"/>
                  </a:lnTo>
                  <a:lnTo>
                    <a:pt x="271381" y="185257"/>
                  </a:lnTo>
                  <a:lnTo>
                    <a:pt x="273719" y="176107"/>
                  </a:lnTo>
                  <a:lnTo>
                    <a:pt x="273814" y="167034"/>
                  </a:lnTo>
                  <a:lnTo>
                    <a:pt x="270770" y="159089"/>
                  </a:lnTo>
                  <a:lnTo>
                    <a:pt x="264392" y="152757"/>
                  </a:lnTo>
                  <a:lnTo>
                    <a:pt x="255397" y="148169"/>
                  </a:lnTo>
                  <a:lnTo>
                    <a:pt x="245003" y="145374"/>
                  </a:lnTo>
                  <a:lnTo>
                    <a:pt x="234061" y="144203"/>
                  </a:lnTo>
                  <a:lnTo>
                    <a:pt x="223162" y="144516"/>
                  </a:lnTo>
                  <a:lnTo>
                    <a:pt x="212785" y="146305"/>
                  </a:lnTo>
                  <a:lnTo>
                    <a:pt x="203117" y="149431"/>
                  </a:lnTo>
                  <a:lnTo>
                    <a:pt x="194288" y="153816"/>
                  </a:lnTo>
                  <a:lnTo>
                    <a:pt x="186490" y="159506"/>
                  </a:lnTo>
                  <a:lnTo>
                    <a:pt x="179728" y="166408"/>
                  </a:lnTo>
                  <a:lnTo>
                    <a:pt x="174184" y="174314"/>
                  </a:lnTo>
                  <a:lnTo>
                    <a:pt x="170281" y="182990"/>
                  </a:lnTo>
                  <a:lnTo>
                    <a:pt x="168100" y="192233"/>
                  </a:lnTo>
                  <a:lnTo>
                    <a:pt x="167431" y="201879"/>
                  </a:lnTo>
                  <a:lnTo>
                    <a:pt x="167962" y="211807"/>
                  </a:lnTo>
                  <a:lnTo>
                    <a:pt x="169394" y="221925"/>
                  </a:lnTo>
                  <a:lnTo>
                    <a:pt x="171642" y="232007"/>
                  </a:lnTo>
                  <a:lnTo>
                    <a:pt x="174820" y="241703"/>
                  </a:lnTo>
                  <a:lnTo>
                    <a:pt x="178922" y="250840"/>
                  </a:lnTo>
                  <a:lnTo>
                    <a:pt x="183981" y="258942"/>
                  </a:lnTo>
                  <a:lnTo>
                    <a:pt x="190133" y="265174"/>
                  </a:lnTo>
                  <a:lnTo>
                    <a:pt x="197349" y="269249"/>
                  </a:lnTo>
                  <a:lnTo>
                    <a:pt x="205466" y="271358"/>
                  </a:lnTo>
                  <a:lnTo>
                    <a:pt x="214286" y="271876"/>
                  </a:lnTo>
                  <a:lnTo>
                    <a:pt x="223612" y="271192"/>
                  </a:lnTo>
                  <a:lnTo>
                    <a:pt x="232839" y="269597"/>
                  </a:lnTo>
                  <a:lnTo>
                    <a:pt x="241866" y="267022"/>
                  </a:lnTo>
                  <a:lnTo>
                    <a:pt x="251482" y="262128"/>
                  </a:lnTo>
                  <a:lnTo>
                    <a:pt x="26321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38031" y="3071639"/>
              <a:ext cx="126343" cy="171139"/>
            </a:xfrm>
            <a:custGeom>
              <a:avLst/>
              <a:gdLst/>
              <a:ahLst/>
              <a:cxnLst/>
              <a:rect l="0" t="0" r="0" b="0"/>
              <a:pathLst>
                <a:path w="126343" h="171139">
                  <a:moveTo>
                    <a:pt x="0" y="65853"/>
                  </a:moveTo>
                  <a:lnTo>
                    <a:pt x="0" y="77588"/>
                  </a:lnTo>
                  <a:lnTo>
                    <a:pt x="0" y="88717"/>
                  </a:lnTo>
                  <a:lnTo>
                    <a:pt x="0" y="100225"/>
                  </a:lnTo>
                  <a:lnTo>
                    <a:pt x="0" y="109020"/>
                  </a:lnTo>
                  <a:lnTo>
                    <a:pt x="0" y="110850"/>
                  </a:lnTo>
                  <a:lnTo>
                    <a:pt x="0" y="106477"/>
                  </a:lnTo>
                  <a:lnTo>
                    <a:pt x="0" y="97707"/>
                  </a:lnTo>
                  <a:lnTo>
                    <a:pt x="0" y="86145"/>
                  </a:lnTo>
                  <a:lnTo>
                    <a:pt x="0" y="73097"/>
                  </a:lnTo>
                  <a:lnTo>
                    <a:pt x="9" y="59366"/>
                  </a:lnTo>
                  <a:lnTo>
                    <a:pt x="354" y="45685"/>
                  </a:lnTo>
                  <a:lnTo>
                    <a:pt x="1651" y="32858"/>
                  </a:lnTo>
                  <a:lnTo>
                    <a:pt x="4162" y="21240"/>
                  </a:lnTo>
                  <a:lnTo>
                    <a:pt x="7986" y="11452"/>
                  </a:lnTo>
                  <a:lnTo>
                    <a:pt x="13228" y="4528"/>
                  </a:lnTo>
                  <a:lnTo>
                    <a:pt x="19788" y="765"/>
                  </a:lnTo>
                  <a:lnTo>
                    <a:pt x="27278" y="0"/>
                  </a:lnTo>
                  <a:lnTo>
                    <a:pt x="35134" y="1978"/>
                  </a:lnTo>
                  <a:lnTo>
                    <a:pt x="43001" y="6266"/>
                  </a:lnTo>
                  <a:lnTo>
                    <a:pt x="50568" y="12361"/>
                  </a:lnTo>
                  <a:lnTo>
                    <a:pt x="57496" y="19797"/>
                  </a:lnTo>
                  <a:lnTo>
                    <a:pt x="63671" y="28200"/>
                  </a:lnTo>
                  <a:lnTo>
                    <a:pt x="69156" y="37448"/>
                  </a:lnTo>
                  <a:lnTo>
                    <a:pt x="74082" y="47640"/>
                  </a:lnTo>
                  <a:lnTo>
                    <a:pt x="78586" y="58752"/>
                  </a:lnTo>
                  <a:lnTo>
                    <a:pt x="82783" y="70486"/>
                  </a:lnTo>
                  <a:lnTo>
                    <a:pt x="86762" y="82363"/>
                  </a:lnTo>
                  <a:lnTo>
                    <a:pt x="90591" y="94093"/>
                  </a:lnTo>
                  <a:lnTo>
                    <a:pt x="94316" y="105580"/>
                  </a:lnTo>
                  <a:lnTo>
                    <a:pt x="97971" y="116826"/>
                  </a:lnTo>
                  <a:lnTo>
                    <a:pt x="101578" y="127859"/>
                  </a:lnTo>
                  <a:lnTo>
                    <a:pt x="105194" y="138271"/>
                  </a:lnTo>
                  <a:lnTo>
                    <a:pt x="109372" y="148239"/>
                  </a:lnTo>
                  <a:lnTo>
                    <a:pt x="115596" y="158639"/>
                  </a:lnTo>
                  <a:lnTo>
                    <a:pt x="126342" y="171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69699" y="299009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5" y="38470"/>
                  </a:lnTo>
                  <a:lnTo>
                    <a:pt x="177" y="54350"/>
                  </a:lnTo>
                  <a:lnTo>
                    <a:pt x="826" y="71643"/>
                  </a:lnTo>
                  <a:lnTo>
                    <a:pt x="2075" y="90023"/>
                  </a:lnTo>
                  <a:lnTo>
                    <a:pt x="3728" y="108877"/>
                  </a:lnTo>
                  <a:lnTo>
                    <a:pt x="5376" y="127360"/>
                  </a:lnTo>
                  <a:lnTo>
                    <a:pt x="6783" y="145035"/>
                  </a:lnTo>
                  <a:lnTo>
                    <a:pt x="8049" y="161677"/>
                  </a:lnTo>
                  <a:lnTo>
                    <a:pt x="9505" y="177095"/>
                  </a:lnTo>
                  <a:lnTo>
                    <a:pt x="11332" y="191310"/>
                  </a:lnTo>
                  <a:lnTo>
                    <a:pt x="13399" y="204250"/>
                  </a:lnTo>
                  <a:lnTo>
                    <a:pt x="15549" y="217025"/>
                  </a:lnTo>
                  <a:lnTo>
                    <a:pt x="17976" y="231876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053886" y="307432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5439" y="2867"/>
                  </a:lnTo>
                  <a:lnTo>
                    <a:pt x="172168" y="5009"/>
                  </a:lnTo>
                  <a:lnTo>
                    <a:pt x="158971" y="6616"/>
                  </a:lnTo>
                  <a:lnTo>
                    <a:pt x="145803" y="7970"/>
                  </a:lnTo>
                  <a:lnTo>
                    <a:pt x="132943" y="9467"/>
                  </a:lnTo>
                  <a:lnTo>
                    <a:pt x="120538" y="11317"/>
                  </a:lnTo>
                  <a:lnTo>
                    <a:pt x="108424" y="13557"/>
                  </a:lnTo>
                  <a:lnTo>
                    <a:pt x="96223" y="16138"/>
                  </a:lnTo>
                  <a:lnTo>
                    <a:pt x="83722" y="18983"/>
                  </a:lnTo>
                  <a:lnTo>
                    <a:pt x="70905" y="21871"/>
                  </a:lnTo>
                  <a:lnTo>
                    <a:pt x="56298" y="24728"/>
                  </a:lnTo>
                  <a:lnTo>
                    <a:pt x="35260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264456" y="2916393"/>
              <a:ext cx="263214" cy="294799"/>
            </a:xfrm>
            <a:custGeom>
              <a:avLst/>
              <a:gdLst/>
              <a:ahLst/>
              <a:cxnLst/>
              <a:rect l="0" t="0" r="0" b="0"/>
              <a:pathLst>
                <a:path w="263214" h="294799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16"/>
                  </a:lnTo>
                  <a:lnTo>
                    <a:pt x="8043" y="106760"/>
                  </a:lnTo>
                  <a:lnTo>
                    <a:pt x="9502" y="122420"/>
                  </a:lnTo>
                  <a:lnTo>
                    <a:pt x="11330" y="137062"/>
                  </a:lnTo>
                  <a:lnTo>
                    <a:pt x="13388" y="150857"/>
                  </a:lnTo>
                  <a:lnTo>
                    <a:pt x="15316" y="164275"/>
                  </a:lnTo>
                  <a:lnTo>
                    <a:pt x="16910" y="177640"/>
                  </a:lnTo>
                  <a:lnTo>
                    <a:pt x="18132" y="191093"/>
                  </a:lnTo>
                  <a:lnTo>
                    <a:pt x="19028" y="204672"/>
                  </a:lnTo>
                  <a:lnTo>
                    <a:pt x="19661" y="218365"/>
                  </a:lnTo>
                  <a:lnTo>
                    <a:pt x="19933" y="231987"/>
                  </a:lnTo>
                  <a:lnTo>
                    <a:pt x="19591" y="245206"/>
                  </a:lnTo>
                  <a:lnTo>
                    <a:pt x="18544" y="257804"/>
                  </a:lnTo>
                  <a:lnTo>
                    <a:pt x="16784" y="267411"/>
                  </a:lnTo>
                  <a:lnTo>
                    <a:pt x="14764" y="270814"/>
                  </a:lnTo>
                  <a:lnTo>
                    <a:pt x="13230" y="268571"/>
                  </a:lnTo>
                  <a:lnTo>
                    <a:pt x="12234" y="262307"/>
                  </a:lnTo>
                  <a:lnTo>
                    <a:pt x="11782" y="253534"/>
                  </a:lnTo>
                  <a:lnTo>
                    <a:pt x="12041" y="243486"/>
                  </a:lnTo>
                  <a:lnTo>
                    <a:pt x="13054" y="232906"/>
                  </a:lnTo>
                  <a:lnTo>
                    <a:pt x="14897" y="222319"/>
                  </a:lnTo>
                  <a:lnTo>
                    <a:pt x="17742" y="212186"/>
                  </a:lnTo>
                  <a:lnTo>
                    <a:pt x="21592" y="202713"/>
                  </a:lnTo>
                  <a:lnTo>
                    <a:pt x="26466" y="194533"/>
                  </a:lnTo>
                  <a:lnTo>
                    <a:pt x="32488" y="188770"/>
                  </a:lnTo>
                  <a:lnTo>
                    <a:pt x="39609" y="185827"/>
                  </a:lnTo>
                  <a:lnTo>
                    <a:pt x="47491" y="185630"/>
                  </a:lnTo>
                  <a:lnTo>
                    <a:pt x="55620" y="187998"/>
                  </a:lnTo>
                  <a:lnTo>
                    <a:pt x="63672" y="192556"/>
                  </a:lnTo>
                  <a:lnTo>
                    <a:pt x="71365" y="199003"/>
                  </a:lnTo>
                  <a:lnTo>
                    <a:pt x="78378" y="207208"/>
                  </a:lnTo>
                  <a:lnTo>
                    <a:pt x="84611" y="216937"/>
                  </a:lnTo>
                  <a:lnTo>
                    <a:pt x="90135" y="227720"/>
                  </a:lnTo>
                  <a:lnTo>
                    <a:pt x="95087" y="238947"/>
                  </a:lnTo>
                  <a:lnTo>
                    <a:pt x="99615" y="250169"/>
                  </a:lnTo>
                  <a:lnTo>
                    <a:pt x="104056" y="258790"/>
                  </a:lnTo>
                  <a:lnTo>
                    <a:pt x="108321" y="261633"/>
                  </a:lnTo>
                  <a:lnTo>
                    <a:pt x="111867" y="259567"/>
                  </a:lnTo>
                  <a:lnTo>
                    <a:pt x="114953" y="254280"/>
                  </a:lnTo>
                  <a:lnTo>
                    <a:pt x="118236" y="247341"/>
                  </a:lnTo>
                  <a:lnTo>
                    <a:pt x="122509" y="240140"/>
                  </a:lnTo>
                  <a:lnTo>
                    <a:pt x="128095" y="233411"/>
                  </a:lnTo>
                  <a:lnTo>
                    <a:pt x="135099" y="227532"/>
                  </a:lnTo>
                  <a:lnTo>
                    <a:pt x="143612" y="222778"/>
                  </a:lnTo>
                  <a:lnTo>
                    <a:pt x="153519" y="219158"/>
                  </a:lnTo>
                  <a:lnTo>
                    <a:pt x="164573" y="216347"/>
                  </a:lnTo>
                  <a:lnTo>
                    <a:pt x="176508" y="213826"/>
                  </a:lnTo>
                  <a:lnTo>
                    <a:pt x="189077" y="211262"/>
                  </a:lnTo>
                  <a:lnTo>
                    <a:pt x="201769" y="208366"/>
                  </a:lnTo>
                  <a:lnTo>
                    <a:pt x="213829" y="204809"/>
                  </a:lnTo>
                  <a:lnTo>
                    <a:pt x="224896" y="200480"/>
                  </a:lnTo>
                  <a:lnTo>
                    <a:pt x="234800" y="195283"/>
                  </a:lnTo>
                  <a:lnTo>
                    <a:pt x="243388" y="189045"/>
                  </a:lnTo>
                  <a:lnTo>
                    <a:pt x="250708" y="181780"/>
                  </a:lnTo>
                  <a:lnTo>
                    <a:pt x="256471" y="173801"/>
                  </a:lnTo>
                  <a:lnTo>
                    <a:pt x="259996" y="165608"/>
                  </a:lnTo>
                  <a:lnTo>
                    <a:pt x="261099" y="157517"/>
                  </a:lnTo>
                  <a:lnTo>
                    <a:pt x="259723" y="149968"/>
                  </a:lnTo>
                  <a:lnTo>
                    <a:pt x="255683" y="143584"/>
                  </a:lnTo>
                  <a:lnTo>
                    <a:pt x="249154" y="138601"/>
                  </a:lnTo>
                  <a:lnTo>
                    <a:pt x="240720" y="135240"/>
                  </a:lnTo>
                  <a:lnTo>
                    <a:pt x="231167" y="133875"/>
                  </a:lnTo>
                  <a:lnTo>
                    <a:pt x="221052" y="134522"/>
                  </a:lnTo>
                  <a:lnTo>
                    <a:pt x="210841" y="137226"/>
                  </a:lnTo>
                  <a:lnTo>
                    <a:pt x="200993" y="142232"/>
                  </a:lnTo>
                  <a:lnTo>
                    <a:pt x="191716" y="149449"/>
                  </a:lnTo>
                  <a:lnTo>
                    <a:pt x="183336" y="158531"/>
                  </a:lnTo>
                  <a:lnTo>
                    <a:pt x="176377" y="169059"/>
                  </a:lnTo>
                  <a:lnTo>
                    <a:pt x="170996" y="180656"/>
                  </a:lnTo>
                  <a:lnTo>
                    <a:pt x="167195" y="193016"/>
                  </a:lnTo>
                  <a:lnTo>
                    <a:pt x="165002" y="205910"/>
                  </a:lnTo>
                  <a:lnTo>
                    <a:pt x="164270" y="219165"/>
                  </a:lnTo>
                  <a:lnTo>
                    <a:pt x="164894" y="232334"/>
                  </a:lnTo>
                  <a:lnTo>
                    <a:pt x="166900" y="244725"/>
                  </a:lnTo>
                  <a:lnTo>
                    <a:pt x="170181" y="256011"/>
                  </a:lnTo>
                  <a:lnTo>
                    <a:pt x="174840" y="265895"/>
                  </a:lnTo>
                  <a:lnTo>
                    <a:pt x="181248" y="273938"/>
                  </a:lnTo>
                  <a:lnTo>
                    <a:pt x="189445" y="280087"/>
                  </a:lnTo>
                  <a:lnTo>
                    <a:pt x="199161" y="284599"/>
                  </a:lnTo>
                  <a:lnTo>
                    <a:pt x="211251" y="288299"/>
                  </a:lnTo>
                  <a:lnTo>
                    <a:pt x="230130" y="291513"/>
                  </a:lnTo>
                  <a:lnTo>
                    <a:pt x="26321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62009" y="3021678"/>
              <a:ext cx="260499" cy="159376"/>
            </a:xfrm>
            <a:custGeom>
              <a:avLst/>
              <a:gdLst/>
              <a:ahLst/>
              <a:cxnLst/>
              <a:rect l="0" t="0" r="0" b="0"/>
              <a:pathLst>
                <a:path w="260499" h="159376">
                  <a:moveTo>
                    <a:pt x="7814" y="0"/>
                  </a:moveTo>
                  <a:lnTo>
                    <a:pt x="4948" y="11735"/>
                  </a:lnTo>
                  <a:lnTo>
                    <a:pt x="2805" y="22865"/>
                  </a:lnTo>
                  <a:lnTo>
                    <a:pt x="1207" y="34458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61"/>
                  </a:lnTo>
                  <a:lnTo>
                    <a:pt x="2066" y="81787"/>
                  </a:lnTo>
                  <a:lnTo>
                    <a:pt x="4078" y="93056"/>
                  </a:lnTo>
                  <a:lnTo>
                    <a:pt x="6554" y="104101"/>
                  </a:lnTo>
                  <a:lnTo>
                    <a:pt x="9861" y="114484"/>
                  </a:lnTo>
                  <a:lnTo>
                    <a:pt x="14822" y="123324"/>
                  </a:lnTo>
                  <a:lnTo>
                    <a:pt x="21748" y="130260"/>
                  </a:lnTo>
                  <a:lnTo>
                    <a:pt x="30163" y="135086"/>
                  </a:lnTo>
                  <a:lnTo>
                    <a:pt x="39113" y="137509"/>
                  </a:lnTo>
                  <a:lnTo>
                    <a:pt x="47977" y="137613"/>
                  </a:lnTo>
                  <a:lnTo>
                    <a:pt x="56349" y="135599"/>
                  </a:lnTo>
                  <a:lnTo>
                    <a:pt x="63885" y="131597"/>
                  </a:lnTo>
                  <a:lnTo>
                    <a:pt x="70505" y="125897"/>
                  </a:lnTo>
                  <a:lnTo>
                    <a:pt x="76499" y="119678"/>
                  </a:lnTo>
                  <a:lnTo>
                    <a:pt x="83193" y="115142"/>
                  </a:lnTo>
                  <a:lnTo>
                    <a:pt x="91112" y="113507"/>
                  </a:lnTo>
                  <a:lnTo>
                    <a:pt x="98892" y="114458"/>
                  </a:lnTo>
                  <a:lnTo>
                    <a:pt x="106268" y="117327"/>
                  </a:lnTo>
                  <a:lnTo>
                    <a:pt x="113392" y="121537"/>
                  </a:lnTo>
                  <a:lnTo>
                    <a:pt x="120399" y="126665"/>
                  </a:lnTo>
                  <a:lnTo>
                    <a:pt x="127372" y="132410"/>
                  </a:lnTo>
                  <a:lnTo>
                    <a:pt x="134508" y="138406"/>
                  </a:lnTo>
                  <a:lnTo>
                    <a:pt x="142128" y="144208"/>
                  </a:lnTo>
                  <a:lnTo>
                    <a:pt x="150364" y="149584"/>
                  </a:lnTo>
                  <a:lnTo>
                    <a:pt x="159181" y="154178"/>
                  </a:lnTo>
                  <a:lnTo>
                    <a:pt x="168478" y="157434"/>
                  </a:lnTo>
                  <a:lnTo>
                    <a:pt x="178134" y="159173"/>
                  </a:lnTo>
                  <a:lnTo>
                    <a:pt x="187888" y="159375"/>
                  </a:lnTo>
                  <a:lnTo>
                    <a:pt x="197358" y="157997"/>
                  </a:lnTo>
                  <a:lnTo>
                    <a:pt x="206347" y="155179"/>
                  </a:lnTo>
                  <a:lnTo>
                    <a:pt x="214689" y="151017"/>
                  </a:lnTo>
                  <a:lnTo>
                    <a:pt x="222145" y="145483"/>
                  </a:lnTo>
                  <a:lnTo>
                    <a:pt x="228679" y="138689"/>
                  </a:lnTo>
                  <a:lnTo>
                    <a:pt x="234406" y="130859"/>
                  </a:lnTo>
                  <a:lnTo>
                    <a:pt x="239496" y="122232"/>
                  </a:lnTo>
                  <a:lnTo>
                    <a:pt x="244103" y="113019"/>
                  </a:lnTo>
                  <a:lnTo>
                    <a:pt x="248201" y="103223"/>
                  </a:lnTo>
                  <a:lnTo>
                    <a:pt x="251581" y="92663"/>
                  </a:lnTo>
                  <a:lnTo>
                    <a:pt x="254189" y="81307"/>
                  </a:lnTo>
                  <a:lnTo>
                    <a:pt x="256114" y="69477"/>
                  </a:lnTo>
                  <a:lnTo>
                    <a:pt x="257698" y="56393"/>
                  </a:lnTo>
                  <a:lnTo>
                    <a:pt x="259080" y="38667"/>
                  </a:lnTo>
                  <a:lnTo>
                    <a:pt x="26049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70014" y="3053264"/>
              <a:ext cx="100859" cy="149602"/>
            </a:xfrm>
            <a:custGeom>
              <a:avLst/>
              <a:gdLst/>
              <a:ahLst/>
              <a:cxnLst/>
              <a:rect l="0" t="0" r="0" b="0"/>
              <a:pathLst>
                <a:path w="100859" h="149602">
                  <a:moveTo>
                    <a:pt x="68307" y="0"/>
                  </a:moveTo>
                  <a:lnTo>
                    <a:pt x="56706" y="201"/>
                  </a:lnTo>
                  <a:lnTo>
                    <a:pt x="46858" y="2121"/>
                  </a:lnTo>
                  <a:lnTo>
                    <a:pt x="37856" y="6016"/>
                  </a:lnTo>
                  <a:lnTo>
                    <a:pt x="29588" y="11768"/>
                  </a:lnTo>
                  <a:lnTo>
                    <a:pt x="22209" y="19366"/>
                  </a:lnTo>
                  <a:lnTo>
                    <a:pt x="15744" y="28618"/>
                  </a:lnTo>
                  <a:lnTo>
                    <a:pt x="10238" y="39215"/>
                  </a:lnTo>
                  <a:lnTo>
                    <a:pt x="5832" y="50832"/>
                  </a:lnTo>
                  <a:lnTo>
                    <a:pt x="2506" y="63186"/>
                  </a:lnTo>
                  <a:lnTo>
                    <a:pt x="424" y="75730"/>
                  </a:lnTo>
                  <a:lnTo>
                    <a:pt x="0" y="87691"/>
                  </a:lnTo>
                  <a:lnTo>
                    <a:pt x="1309" y="98694"/>
                  </a:lnTo>
                  <a:lnTo>
                    <a:pt x="4137" y="108726"/>
                  </a:lnTo>
                  <a:lnTo>
                    <a:pt x="8169" y="117932"/>
                  </a:lnTo>
                  <a:lnTo>
                    <a:pt x="13109" y="126489"/>
                  </a:lnTo>
                  <a:lnTo>
                    <a:pt x="19034" y="134238"/>
                  </a:lnTo>
                  <a:lnTo>
                    <a:pt x="26368" y="140698"/>
                  </a:lnTo>
                  <a:lnTo>
                    <a:pt x="35218" y="145700"/>
                  </a:lnTo>
                  <a:lnTo>
                    <a:pt x="45092" y="148890"/>
                  </a:lnTo>
                  <a:lnTo>
                    <a:pt x="55105" y="149601"/>
                  </a:lnTo>
                  <a:lnTo>
                    <a:pt x="64722" y="147697"/>
                  </a:lnTo>
                  <a:lnTo>
                    <a:pt x="73617" y="143334"/>
                  </a:lnTo>
                  <a:lnTo>
                    <a:pt x="81513" y="136676"/>
                  </a:lnTo>
                  <a:lnTo>
                    <a:pt x="88365" y="128052"/>
                  </a:lnTo>
                  <a:lnTo>
                    <a:pt x="93982" y="117874"/>
                  </a:lnTo>
                  <a:lnTo>
                    <a:pt x="97939" y="106536"/>
                  </a:lnTo>
                  <a:lnTo>
                    <a:pt x="100160" y="94365"/>
                  </a:lnTo>
                  <a:lnTo>
                    <a:pt x="100858" y="81771"/>
                  </a:lnTo>
                  <a:lnTo>
                    <a:pt x="100346" y="69245"/>
                  </a:lnTo>
                  <a:lnTo>
                    <a:pt x="98928" y="57062"/>
                  </a:lnTo>
                  <a:lnTo>
                    <a:pt x="96622" y="45922"/>
                  </a:lnTo>
                  <a:lnTo>
                    <a:pt x="92738" y="36058"/>
                  </a:lnTo>
                  <a:lnTo>
                    <a:pt x="84708" y="27723"/>
                  </a:lnTo>
                  <a:lnTo>
                    <a:pt x="6830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36939" y="3058572"/>
              <a:ext cx="90896" cy="142092"/>
            </a:xfrm>
            <a:custGeom>
              <a:avLst/>
              <a:gdLst/>
              <a:ahLst/>
              <a:cxnLst/>
              <a:rect l="0" t="0" r="0" b="0"/>
              <a:pathLst>
                <a:path w="90896" h="142092">
                  <a:moveTo>
                    <a:pt x="27724" y="142091"/>
                  </a:moveTo>
                  <a:lnTo>
                    <a:pt x="21924" y="133289"/>
                  </a:lnTo>
                  <a:lnTo>
                    <a:pt x="16999" y="124943"/>
                  </a:lnTo>
                  <a:lnTo>
                    <a:pt x="12502" y="116240"/>
                  </a:lnTo>
                  <a:lnTo>
                    <a:pt x="8453" y="106946"/>
                  </a:lnTo>
                  <a:lnTo>
                    <a:pt x="5087" y="96803"/>
                  </a:lnTo>
                  <a:lnTo>
                    <a:pt x="2484" y="85762"/>
                  </a:lnTo>
                  <a:lnTo>
                    <a:pt x="730" y="74095"/>
                  </a:lnTo>
                  <a:lnTo>
                    <a:pt x="0" y="62273"/>
                  </a:lnTo>
                  <a:lnTo>
                    <a:pt x="297" y="50593"/>
                  </a:lnTo>
                  <a:lnTo>
                    <a:pt x="1801" y="39482"/>
                  </a:lnTo>
                  <a:lnTo>
                    <a:pt x="4937" y="29553"/>
                  </a:lnTo>
                  <a:lnTo>
                    <a:pt x="9794" y="21032"/>
                  </a:lnTo>
                  <a:lnTo>
                    <a:pt x="16326" y="13973"/>
                  </a:lnTo>
                  <a:lnTo>
                    <a:pt x="24532" y="8440"/>
                  </a:lnTo>
                  <a:lnTo>
                    <a:pt x="34224" y="4312"/>
                  </a:lnTo>
                  <a:lnTo>
                    <a:pt x="44699" y="1527"/>
                  </a:lnTo>
                  <a:lnTo>
                    <a:pt x="55966" y="0"/>
                  </a:lnTo>
                  <a:lnTo>
                    <a:pt x="70128" y="711"/>
                  </a:lnTo>
                  <a:lnTo>
                    <a:pt x="90895" y="52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68705" y="2819830"/>
              <a:ext cx="129634" cy="401891"/>
            </a:xfrm>
            <a:custGeom>
              <a:avLst/>
              <a:gdLst/>
              <a:ahLst/>
              <a:cxnLst/>
              <a:rect l="0" t="0" r="0" b="0"/>
              <a:pathLst>
                <a:path w="129634" h="401891">
                  <a:moveTo>
                    <a:pt x="95999" y="338719"/>
                  </a:moveTo>
                  <a:lnTo>
                    <a:pt x="93066" y="329918"/>
                  </a:lnTo>
                  <a:lnTo>
                    <a:pt x="90284" y="321571"/>
                  </a:lnTo>
                  <a:lnTo>
                    <a:pt x="87380" y="312877"/>
                  </a:lnTo>
                  <a:lnTo>
                    <a:pt x="84166" y="303928"/>
                  </a:lnTo>
                  <a:lnTo>
                    <a:pt x="80353" y="295082"/>
                  </a:lnTo>
                  <a:lnTo>
                    <a:pt x="75831" y="286557"/>
                  </a:lnTo>
                  <a:lnTo>
                    <a:pt x="70495" y="278887"/>
                  </a:lnTo>
                  <a:lnTo>
                    <a:pt x="64159" y="272954"/>
                  </a:lnTo>
                  <a:lnTo>
                    <a:pt x="56825" y="269089"/>
                  </a:lnTo>
                  <a:lnTo>
                    <a:pt x="48800" y="267292"/>
                  </a:lnTo>
                  <a:lnTo>
                    <a:pt x="40575" y="267517"/>
                  </a:lnTo>
                  <a:lnTo>
                    <a:pt x="32457" y="269523"/>
                  </a:lnTo>
                  <a:lnTo>
                    <a:pt x="24722" y="273121"/>
                  </a:lnTo>
                  <a:lnTo>
                    <a:pt x="17679" y="278268"/>
                  </a:lnTo>
                  <a:lnTo>
                    <a:pt x="11436" y="284803"/>
                  </a:lnTo>
                  <a:lnTo>
                    <a:pt x="6245" y="292630"/>
                  </a:lnTo>
                  <a:lnTo>
                    <a:pt x="2580" y="301784"/>
                  </a:lnTo>
                  <a:lnTo>
                    <a:pt x="561" y="312161"/>
                  </a:lnTo>
                  <a:lnTo>
                    <a:pt x="0" y="323383"/>
                  </a:lnTo>
                  <a:lnTo>
                    <a:pt x="603" y="334907"/>
                  </a:lnTo>
                  <a:lnTo>
                    <a:pt x="2084" y="346393"/>
                  </a:lnTo>
                  <a:lnTo>
                    <a:pt x="4363" y="357544"/>
                  </a:lnTo>
                  <a:lnTo>
                    <a:pt x="7563" y="368032"/>
                  </a:lnTo>
                  <a:lnTo>
                    <a:pt x="11680" y="377738"/>
                  </a:lnTo>
                  <a:lnTo>
                    <a:pt x="16748" y="386239"/>
                  </a:lnTo>
                  <a:lnTo>
                    <a:pt x="22906" y="392745"/>
                  </a:lnTo>
                  <a:lnTo>
                    <a:pt x="30123" y="397004"/>
                  </a:lnTo>
                  <a:lnTo>
                    <a:pt x="38070" y="399068"/>
                  </a:lnTo>
                  <a:lnTo>
                    <a:pt x="46242" y="399024"/>
                  </a:lnTo>
                  <a:lnTo>
                    <a:pt x="54325" y="397136"/>
                  </a:lnTo>
                  <a:lnTo>
                    <a:pt x="62039" y="393446"/>
                  </a:lnTo>
                  <a:lnTo>
                    <a:pt x="69065" y="387705"/>
                  </a:lnTo>
                  <a:lnTo>
                    <a:pt x="75307" y="379962"/>
                  </a:lnTo>
                  <a:lnTo>
                    <a:pt x="80837" y="370681"/>
                  </a:lnTo>
                  <a:lnTo>
                    <a:pt x="85793" y="360543"/>
                  </a:lnTo>
                  <a:lnTo>
                    <a:pt x="90316" y="350009"/>
                  </a:lnTo>
                  <a:lnTo>
                    <a:pt x="94527" y="338836"/>
                  </a:lnTo>
                  <a:lnTo>
                    <a:pt x="98515" y="326211"/>
                  </a:lnTo>
                  <a:lnTo>
                    <a:pt x="102351" y="311803"/>
                  </a:lnTo>
                  <a:lnTo>
                    <a:pt x="106079" y="296211"/>
                  </a:lnTo>
                  <a:lnTo>
                    <a:pt x="109738" y="280660"/>
                  </a:lnTo>
                  <a:lnTo>
                    <a:pt x="113342" y="265848"/>
                  </a:lnTo>
                  <a:lnTo>
                    <a:pt x="116745" y="251311"/>
                  </a:lnTo>
                  <a:lnTo>
                    <a:pt x="119651" y="235738"/>
                  </a:lnTo>
                  <a:lnTo>
                    <a:pt x="121941" y="218448"/>
                  </a:lnTo>
                  <a:lnTo>
                    <a:pt x="123819" y="199562"/>
                  </a:lnTo>
                  <a:lnTo>
                    <a:pt x="125693" y="179649"/>
                  </a:lnTo>
                  <a:lnTo>
                    <a:pt x="127790" y="159171"/>
                  </a:lnTo>
                  <a:lnTo>
                    <a:pt x="129521" y="138401"/>
                  </a:lnTo>
                  <a:lnTo>
                    <a:pt x="129633" y="117486"/>
                  </a:lnTo>
                  <a:lnTo>
                    <a:pt x="127568" y="96507"/>
                  </a:lnTo>
                  <a:lnTo>
                    <a:pt x="123891" y="75830"/>
                  </a:lnTo>
                  <a:lnTo>
                    <a:pt x="119881" y="56086"/>
                  </a:lnTo>
                  <a:lnTo>
                    <a:pt x="116327" y="37570"/>
                  </a:lnTo>
                  <a:lnTo>
                    <a:pt x="113143" y="21206"/>
                  </a:lnTo>
                  <a:lnTo>
                    <a:pt x="108973" y="8679"/>
                  </a:lnTo>
                  <a:lnTo>
                    <a:pt x="103682" y="1353"/>
                  </a:lnTo>
                  <a:lnTo>
                    <a:pt x="99346" y="0"/>
                  </a:lnTo>
                  <a:lnTo>
                    <a:pt x="96712" y="3892"/>
                  </a:lnTo>
                  <a:lnTo>
                    <a:pt x="95531" y="11673"/>
                  </a:lnTo>
                  <a:lnTo>
                    <a:pt x="95175" y="21940"/>
                  </a:lnTo>
                  <a:lnTo>
                    <a:pt x="95186" y="33698"/>
                  </a:lnTo>
                  <a:lnTo>
                    <a:pt x="95326" y="46340"/>
                  </a:lnTo>
                  <a:lnTo>
                    <a:pt x="95485" y="59510"/>
                  </a:lnTo>
                  <a:lnTo>
                    <a:pt x="95629" y="73000"/>
                  </a:lnTo>
                  <a:lnTo>
                    <a:pt x="95911" y="86689"/>
                  </a:lnTo>
                  <a:lnTo>
                    <a:pt x="96640" y="100501"/>
                  </a:lnTo>
                  <a:lnTo>
                    <a:pt x="97947" y="114393"/>
                  </a:lnTo>
                  <a:lnTo>
                    <a:pt x="99640" y="128335"/>
                  </a:lnTo>
                  <a:lnTo>
                    <a:pt x="101316" y="142310"/>
                  </a:lnTo>
                  <a:lnTo>
                    <a:pt x="102738" y="156311"/>
                  </a:lnTo>
                  <a:lnTo>
                    <a:pt x="103844" y="170495"/>
                  </a:lnTo>
                  <a:lnTo>
                    <a:pt x="104660" y="185163"/>
                  </a:lnTo>
                  <a:lnTo>
                    <a:pt x="105248" y="200437"/>
                  </a:lnTo>
                  <a:lnTo>
                    <a:pt x="105831" y="216120"/>
                  </a:lnTo>
                  <a:lnTo>
                    <a:pt x="106761" y="231800"/>
                  </a:lnTo>
                  <a:lnTo>
                    <a:pt x="108202" y="247238"/>
                  </a:lnTo>
                  <a:lnTo>
                    <a:pt x="109986" y="262367"/>
                  </a:lnTo>
                  <a:lnTo>
                    <a:pt x="111723" y="277211"/>
                  </a:lnTo>
                  <a:lnTo>
                    <a:pt x="113184" y="291830"/>
                  </a:lnTo>
                  <a:lnTo>
                    <a:pt x="114318" y="306445"/>
                  </a:lnTo>
                  <a:lnTo>
                    <a:pt x="115152" y="321411"/>
                  </a:lnTo>
                  <a:lnTo>
                    <a:pt x="115749" y="336870"/>
                  </a:lnTo>
                  <a:lnTo>
                    <a:pt x="116166" y="352057"/>
                  </a:lnTo>
                  <a:lnTo>
                    <a:pt x="116499" y="366885"/>
                  </a:lnTo>
                  <a:lnTo>
                    <a:pt x="116779" y="382659"/>
                  </a:lnTo>
                  <a:lnTo>
                    <a:pt x="117056" y="401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 rot="356400">
            <a:off x="2274188" y="3527087"/>
            <a:ext cx="2895302" cy="557930"/>
            <a:chOff x="2274188" y="3527087"/>
            <a:chExt cx="2895302" cy="557930"/>
          </a:xfrm>
        </p:grpSpPr>
        <p:sp>
          <p:nvSpPr>
            <p:cNvPr id="123" name="Freeform 122"/>
            <p:cNvSpPr/>
            <p:nvPr/>
          </p:nvSpPr>
          <p:spPr>
            <a:xfrm>
              <a:off x="2432079" y="3727047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1936"/>
                  </a:lnTo>
                  <a:lnTo>
                    <a:pt x="707" y="24985"/>
                  </a:lnTo>
                  <a:lnTo>
                    <a:pt x="1999" y="40473"/>
                  </a:lnTo>
                  <a:lnTo>
                    <a:pt x="3686" y="58214"/>
                  </a:lnTo>
                  <a:lnTo>
                    <a:pt x="5354" y="77823"/>
                  </a:lnTo>
                  <a:lnTo>
                    <a:pt x="6772" y="98864"/>
                  </a:lnTo>
                  <a:lnTo>
                    <a:pt x="8043" y="120469"/>
                  </a:lnTo>
                  <a:lnTo>
                    <a:pt x="9502" y="141411"/>
                  </a:lnTo>
                  <a:lnTo>
                    <a:pt x="11330" y="161082"/>
                  </a:lnTo>
                  <a:lnTo>
                    <a:pt x="13388" y="179742"/>
                  </a:lnTo>
                  <a:lnTo>
                    <a:pt x="15316" y="198192"/>
                  </a:lnTo>
                  <a:lnTo>
                    <a:pt x="16910" y="216936"/>
                  </a:lnTo>
                  <a:lnTo>
                    <a:pt x="18133" y="235817"/>
                  </a:lnTo>
                  <a:lnTo>
                    <a:pt x="19029" y="254208"/>
                  </a:lnTo>
                  <a:lnTo>
                    <a:pt x="19666" y="271763"/>
                  </a:lnTo>
                  <a:lnTo>
                    <a:pt x="20111" y="288242"/>
                  </a:lnTo>
                  <a:lnTo>
                    <a:pt x="20466" y="305183"/>
                  </a:lnTo>
                  <a:lnTo>
                    <a:pt x="20763" y="32630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274188" y="3801402"/>
              <a:ext cx="273741" cy="73701"/>
            </a:xfrm>
            <a:custGeom>
              <a:avLst/>
              <a:gdLst/>
              <a:ahLst/>
              <a:cxnLst/>
              <a:rect l="0" t="0" r="0" b="0"/>
              <a:pathLst>
                <a:path w="273741" h="73701">
                  <a:moveTo>
                    <a:pt x="273740" y="0"/>
                  </a:moveTo>
                  <a:lnTo>
                    <a:pt x="264939" y="2934"/>
                  </a:lnTo>
                  <a:lnTo>
                    <a:pt x="256593" y="5716"/>
                  </a:lnTo>
                  <a:lnTo>
                    <a:pt x="247885" y="8616"/>
                  </a:lnTo>
                  <a:lnTo>
                    <a:pt x="238418" y="11656"/>
                  </a:lnTo>
                  <a:lnTo>
                    <a:pt x="227626" y="14822"/>
                  </a:lnTo>
                  <a:lnTo>
                    <a:pt x="215337" y="18085"/>
                  </a:lnTo>
                  <a:lnTo>
                    <a:pt x="202017" y="21423"/>
                  </a:lnTo>
                  <a:lnTo>
                    <a:pt x="188547" y="24814"/>
                  </a:lnTo>
                  <a:lnTo>
                    <a:pt x="175451" y="28244"/>
                  </a:lnTo>
                  <a:lnTo>
                    <a:pt x="162728" y="31698"/>
                  </a:lnTo>
                  <a:lnTo>
                    <a:pt x="150046" y="35171"/>
                  </a:lnTo>
                  <a:lnTo>
                    <a:pt x="137188" y="38655"/>
                  </a:lnTo>
                  <a:lnTo>
                    <a:pt x="124246" y="42148"/>
                  </a:lnTo>
                  <a:lnTo>
                    <a:pt x="111544" y="45646"/>
                  </a:lnTo>
                  <a:lnTo>
                    <a:pt x="99253" y="49148"/>
                  </a:lnTo>
                  <a:lnTo>
                    <a:pt x="87388" y="52653"/>
                  </a:lnTo>
                  <a:lnTo>
                    <a:pt x="75886" y="56159"/>
                  </a:lnTo>
                  <a:lnTo>
                    <a:pt x="64672" y="59662"/>
                  </a:lnTo>
                  <a:lnTo>
                    <a:pt x="53742" y="63010"/>
                  </a:lnTo>
                  <a:lnTo>
                    <a:pt x="41882" y="66233"/>
                  </a:lnTo>
                  <a:lnTo>
                    <a:pt x="25812" y="6961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37282" y="3684942"/>
              <a:ext cx="136872" cy="336913"/>
            </a:xfrm>
            <a:custGeom>
              <a:avLst/>
              <a:gdLst/>
              <a:ahLst/>
              <a:cxnLst/>
              <a:rect l="0" t="0" r="0" b="0"/>
              <a:pathLst>
                <a:path w="136872" h="336913">
                  <a:moveTo>
                    <a:pt x="0" y="0"/>
                  </a:moveTo>
                  <a:lnTo>
                    <a:pt x="67" y="11869"/>
                  </a:lnTo>
                  <a:lnTo>
                    <a:pt x="708" y="24279"/>
                  </a:lnTo>
                  <a:lnTo>
                    <a:pt x="2004" y="38470"/>
                  </a:lnTo>
                  <a:lnTo>
                    <a:pt x="3864" y="54351"/>
                  </a:lnTo>
                  <a:lnTo>
                    <a:pt x="6180" y="71644"/>
                  </a:lnTo>
                  <a:lnTo>
                    <a:pt x="8847" y="90033"/>
                  </a:lnTo>
                  <a:lnTo>
                    <a:pt x="11770" y="109232"/>
                  </a:lnTo>
                  <a:lnTo>
                    <a:pt x="14878" y="129012"/>
                  </a:lnTo>
                  <a:lnTo>
                    <a:pt x="18109" y="149193"/>
                  </a:lnTo>
                  <a:lnTo>
                    <a:pt x="21260" y="169487"/>
                  </a:lnTo>
                  <a:lnTo>
                    <a:pt x="23996" y="189498"/>
                  </a:lnTo>
                  <a:lnTo>
                    <a:pt x="26168" y="209029"/>
                  </a:lnTo>
                  <a:lnTo>
                    <a:pt x="27795" y="227908"/>
                  </a:lnTo>
                  <a:lnTo>
                    <a:pt x="28971" y="245900"/>
                  </a:lnTo>
                  <a:lnTo>
                    <a:pt x="29803" y="262963"/>
                  </a:lnTo>
                  <a:lnTo>
                    <a:pt x="30550" y="279049"/>
                  </a:lnTo>
                  <a:lnTo>
                    <a:pt x="31592" y="294021"/>
                  </a:lnTo>
                  <a:lnTo>
                    <a:pt x="33073" y="307865"/>
                  </a:lnTo>
                  <a:lnTo>
                    <a:pt x="33580" y="319155"/>
                  </a:lnTo>
                  <a:lnTo>
                    <a:pt x="31903" y="325189"/>
                  </a:lnTo>
                  <a:lnTo>
                    <a:pt x="29508" y="325417"/>
                  </a:lnTo>
                  <a:lnTo>
                    <a:pt x="27285" y="321056"/>
                  </a:lnTo>
                  <a:lnTo>
                    <a:pt x="25500" y="313320"/>
                  </a:lnTo>
                  <a:lnTo>
                    <a:pt x="24162" y="302943"/>
                  </a:lnTo>
                  <a:lnTo>
                    <a:pt x="23197" y="290524"/>
                  </a:lnTo>
                  <a:lnTo>
                    <a:pt x="22518" y="276741"/>
                  </a:lnTo>
                  <a:lnTo>
                    <a:pt x="22048" y="262324"/>
                  </a:lnTo>
                  <a:lnTo>
                    <a:pt x="21740" y="247742"/>
                  </a:lnTo>
                  <a:lnTo>
                    <a:pt x="22040" y="233692"/>
                  </a:lnTo>
                  <a:lnTo>
                    <a:pt x="23837" y="221166"/>
                  </a:lnTo>
                  <a:lnTo>
                    <a:pt x="27492" y="210574"/>
                  </a:lnTo>
                  <a:lnTo>
                    <a:pt x="32729" y="202292"/>
                  </a:lnTo>
                  <a:lnTo>
                    <a:pt x="38925" y="196921"/>
                  </a:lnTo>
                  <a:lnTo>
                    <a:pt x="45615" y="194493"/>
                  </a:lnTo>
                  <a:lnTo>
                    <a:pt x="52697" y="194607"/>
                  </a:lnTo>
                  <a:lnTo>
                    <a:pt x="60348" y="196716"/>
                  </a:lnTo>
                  <a:lnTo>
                    <a:pt x="68634" y="200316"/>
                  </a:lnTo>
                  <a:lnTo>
                    <a:pt x="77332" y="205151"/>
                  </a:lnTo>
                  <a:lnTo>
                    <a:pt x="86024" y="211210"/>
                  </a:lnTo>
                  <a:lnTo>
                    <a:pt x="94462" y="218397"/>
                  </a:lnTo>
                  <a:lnTo>
                    <a:pt x="102416" y="226678"/>
                  </a:lnTo>
                  <a:lnTo>
                    <a:pt x="109605" y="236147"/>
                  </a:lnTo>
                  <a:lnTo>
                    <a:pt x="115952" y="246743"/>
                  </a:lnTo>
                  <a:lnTo>
                    <a:pt x="121383" y="258284"/>
                  </a:lnTo>
                  <a:lnTo>
                    <a:pt x="125740" y="270555"/>
                  </a:lnTo>
                  <a:lnTo>
                    <a:pt x="129043" y="283346"/>
                  </a:lnTo>
                  <a:lnTo>
                    <a:pt x="131455" y="295896"/>
                  </a:lnTo>
                  <a:lnTo>
                    <a:pt x="133427" y="308128"/>
                  </a:lnTo>
                  <a:lnTo>
                    <a:pt x="135133" y="321113"/>
                  </a:lnTo>
                  <a:lnTo>
                    <a:pt x="13687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697458" y="3862168"/>
              <a:ext cx="166246" cy="153775"/>
            </a:xfrm>
            <a:custGeom>
              <a:avLst/>
              <a:gdLst/>
              <a:ahLst/>
              <a:cxnLst/>
              <a:rect l="0" t="0" r="0" b="0"/>
              <a:pathLst>
                <a:path w="166246" h="153775">
                  <a:moveTo>
                    <a:pt x="82017" y="75393"/>
                  </a:moveTo>
                  <a:lnTo>
                    <a:pt x="79083" y="66592"/>
                  </a:lnTo>
                  <a:lnTo>
                    <a:pt x="76301" y="58246"/>
                  </a:lnTo>
                  <a:lnTo>
                    <a:pt x="73397" y="49547"/>
                  </a:lnTo>
                  <a:lnTo>
                    <a:pt x="70183" y="40426"/>
                  </a:lnTo>
                  <a:lnTo>
                    <a:pt x="66370" y="30931"/>
                  </a:lnTo>
                  <a:lnTo>
                    <a:pt x="61849" y="21162"/>
                  </a:lnTo>
                  <a:lnTo>
                    <a:pt x="56512" y="12012"/>
                  </a:lnTo>
                  <a:lnTo>
                    <a:pt x="50176" y="5080"/>
                  </a:lnTo>
                  <a:lnTo>
                    <a:pt x="42847" y="1064"/>
                  </a:lnTo>
                  <a:lnTo>
                    <a:pt x="34994" y="0"/>
                  </a:lnTo>
                  <a:lnTo>
                    <a:pt x="27417" y="1713"/>
                  </a:lnTo>
                  <a:lnTo>
                    <a:pt x="20554" y="5798"/>
                  </a:lnTo>
                  <a:lnTo>
                    <a:pt x="14643" y="11909"/>
                  </a:lnTo>
                  <a:lnTo>
                    <a:pt x="9897" y="19881"/>
                  </a:lnTo>
                  <a:lnTo>
                    <a:pt x="6301" y="29459"/>
                  </a:lnTo>
                  <a:lnTo>
                    <a:pt x="3683" y="40479"/>
                  </a:lnTo>
                  <a:lnTo>
                    <a:pt x="1826" y="52930"/>
                  </a:lnTo>
                  <a:lnTo>
                    <a:pt x="543" y="66668"/>
                  </a:lnTo>
                  <a:lnTo>
                    <a:pt x="0" y="81131"/>
                  </a:lnTo>
                  <a:lnTo>
                    <a:pt x="690" y="95452"/>
                  </a:lnTo>
                  <a:lnTo>
                    <a:pt x="2791" y="109146"/>
                  </a:lnTo>
                  <a:lnTo>
                    <a:pt x="6338" y="121780"/>
                  </a:lnTo>
                  <a:lnTo>
                    <a:pt x="11393" y="132813"/>
                  </a:lnTo>
                  <a:lnTo>
                    <a:pt x="17825" y="142103"/>
                  </a:lnTo>
                  <a:lnTo>
                    <a:pt x="25057" y="149187"/>
                  </a:lnTo>
                  <a:lnTo>
                    <a:pt x="32211" y="153148"/>
                  </a:lnTo>
                  <a:lnTo>
                    <a:pt x="38791" y="153774"/>
                  </a:lnTo>
                  <a:lnTo>
                    <a:pt x="44679" y="151450"/>
                  </a:lnTo>
                  <a:lnTo>
                    <a:pt x="49942" y="146778"/>
                  </a:lnTo>
                  <a:lnTo>
                    <a:pt x="54704" y="140340"/>
                  </a:lnTo>
                  <a:lnTo>
                    <a:pt x="59089" y="132463"/>
                  </a:lnTo>
                  <a:lnTo>
                    <a:pt x="63202" y="123216"/>
                  </a:lnTo>
                  <a:lnTo>
                    <a:pt x="67138" y="112776"/>
                  </a:lnTo>
                  <a:lnTo>
                    <a:pt x="71450" y="102586"/>
                  </a:lnTo>
                  <a:lnTo>
                    <a:pt x="76928" y="96144"/>
                  </a:lnTo>
                  <a:lnTo>
                    <a:pt x="83180" y="95011"/>
                  </a:lnTo>
                  <a:lnTo>
                    <a:pt x="89400" y="97251"/>
                  </a:lnTo>
                  <a:lnTo>
                    <a:pt x="95562" y="101389"/>
                  </a:lnTo>
                  <a:lnTo>
                    <a:pt x="101803" y="106630"/>
                  </a:lnTo>
                  <a:lnTo>
                    <a:pt x="108195" y="112518"/>
                  </a:lnTo>
                  <a:lnTo>
                    <a:pt x="114909" y="118306"/>
                  </a:lnTo>
                  <a:lnTo>
                    <a:pt x="122228" y="122921"/>
                  </a:lnTo>
                  <a:lnTo>
                    <a:pt x="130289" y="125884"/>
                  </a:lnTo>
                  <a:lnTo>
                    <a:pt x="139304" y="127736"/>
                  </a:lnTo>
                  <a:lnTo>
                    <a:pt x="150574" y="128447"/>
                  </a:lnTo>
                  <a:lnTo>
                    <a:pt x="166245" y="128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874311" y="368560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20990" y="14736"/>
                  </a:lnTo>
                  <a:lnTo>
                    <a:pt x="20349" y="29288"/>
                  </a:lnTo>
                  <a:lnTo>
                    <a:pt x="19057" y="45087"/>
                  </a:lnTo>
                  <a:lnTo>
                    <a:pt x="17371" y="62321"/>
                  </a:lnTo>
                  <a:lnTo>
                    <a:pt x="15702" y="81111"/>
                  </a:lnTo>
                  <a:lnTo>
                    <a:pt x="14289" y="101336"/>
                  </a:lnTo>
                  <a:lnTo>
                    <a:pt x="13191" y="122258"/>
                  </a:lnTo>
                  <a:lnTo>
                    <a:pt x="12381" y="142673"/>
                  </a:lnTo>
                  <a:lnTo>
                    <a:pt x="11801" y="161953"/>
                  </a:lnTo>
                  <a:lnTo>
                    <a:pt x="11395" y="180165"/>
                  </a:lnTo>
                  <a:lnTo>
                    <a:pt x="11115" y="197775"/>
                  </a:lnTo>
                  <a:lnTo>
                    <a:pt x="10924" y="215143"/>
                  </a:lnTo>
                  <a:lnTo>
                    <a:pt x="10795" y="232454"/>
                  </a:lnTo>
                  <a:lnTo>
                    <a:pt x="10707" y="249784"/>
                  </a:lnTo>
                  <a:lnTo>
                    <a:pt x="10643" y="267144"/>
                  </a:lnTo>
                  <a:lnTo>
                    <a:pt x="10402" y="284161"/>
                  </a:lnTo>
                  <a:lnTo>
                    <a:pt x="9469" y="301979"/>
                  </a:lnTo>
                  <a:lnTo>
                    <a:pt x="6646" y="32440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05856" y="3811945"/>
              <a:ext cx="284271" cy="31586"/>
            </a:xfrm>
            <a:custGeom>
              <a:avLst/>
              <a:gdLst/>
              <a:ahLst/>
              <a:cxnLst/>
              <a:rect l="0" t="0" r="0" b="0"/>
              <a:pathLst>
                <a:path w="284271" h="31586">
                  <a:moveTo>
                    <a:pt x="284270" y="0"/>
                  </a:moveTo>
                  <a:lnTo>
                    <a:pt x="269668" y="67"/>
                  </a:lnTo>
                  <a:lnTo>
                    <a:pt x="256397" y="707"/>
                  </a:lnTo>
                  <a:lnTo>
                    <a:pt x="243186" y="1998"/>
                  </a:lnTo>
                  <a:lnTo>
                    <a:pt x="229499" y="3685"/>
                  </a:lnTo>
                  <a:lnTo>
                    <a:pt x="214693" y="5354"/>
                  </a:lnTo>
                  <a:lnTo>
                    <a:pt x="198533" y="6772"/>
                  </a:lnTo>
                  <a:lnTo>
                    <a:pt x="181116" y="8043"/>
                  </a:lnTo>
                  <a:lnTo>
                    <a:pt x="162673" y="9501"/>
                  </a:lnTo>
                  <a:lnTo>
                    <a:pt x="143458" y="11329"/>
                  </a:lnTo>
                  <a:lnTo>
                    <a:pt x="123844" y="13388"/>
                  </a:lnTo>
                  <a:lnTo>
                    <a:pt x="104305" y="15316"/>
                  </a:lnTo>
                  <a:lnTo>
                    <a:pt x="85111" y="16914"/>
                  </a:lnTo>
                  <a:lnTo>
                    <a:pt x="66877" y="18342"/>
                  </a:lnTo>
                  <a:lnTo>
                    <a:pt x="48766" y="20273"/>
                  </a:lnTo>
                  <a:lnTo>
                    <a:pt x="28072" y="239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146814" y="3608047"/>
              <a:ext cx="107122" cy="386072"/>
            </a:xfrm>
            <a:custGeom>
              <a:avLst/>
              <a:gdLst/>
              <a:ahLst/>
              <a:cxnLst/>
              <a:rect l="0" t="0" r="0" b="0"/>
              <a:pathLst>
                <a:path w="107122" h="386072">
                  <a:moveTo>
                    <a:pt x="96592" y="276923"/>
                  </a:moveTo>
                  <a:lnTo>
                    <a:pt x="90658" y="271123"/>
                  </a:lnTo>
                  <a:lnTo>
                    <a:pt x="84453" y="266199"/>
                  </a:lnTo>
                  <a:lnTo>
                    <a:pt x="77357" y="261705"/>
                  </a:lnTo>
                  <a:lnTo>
                    <a:pt x="69417" y="257830"/>
                  </a:lnTo>
                  <a:lnTo>
                    <a:pt x="60771" y="255113"/>
                  </a:lnTo>
                  <a:lnTo>
                    <a:pt x="51586" y="253768"/>
                  </a:lnTo>
                  <a:lnTo>
                    <a:pt x="42331" y="254011"/>
                  </a:lnTo>
                  <a:lnTo>
                    <a:pt x="33738" y="256226"/>
                  </a:lnTo>
                  <a:lnTo>
                    <a:pt x="26152" y="260427"/>
                  </a:lnTo>
                  <a:lnTo>
                    <a:pt x="19570" y="266502"/>
                  </a:lnTo>
                  <a:lnTo>
                    <a:pt x="13833" y="274391"/>
                  </a:lnTo>
                  <a:lnTo>
                    <a:pt x="8759" y="283880"/>
                  </a:lnTo>
                  <a:lnTo>
                    <a:pt x="4503" y="294657"/>
                  </a:lnTo>
                  <a:lnTo>
                    <a:pt x="1540" y="306405"/>
                  </a:lnTo>
                  <a:lnTo>
                    <a:pt x="31" y="318855"/>
                  </a:lnTo>
                  <a:lnTo>
                    <a:pt x="0" y="331637"/>
                  </a:lnTo>
                  <a:lnTo>
                    <a:pt x="1499" y="344291"/>
                  </a:lnTo>
                  <a:lnTo>
                    <a:pt x="4403" y="356559"/>
                  </a:lnTo>
                  <a:lnTo>
                    <a:pt x="8623" y="367745"/>
                  </a:lnTo>
                  <a:lnTo>
                    <a:pt x="14197" y="376669"/>
                  </a:lnTo>
                  <a:lnTo>
                    <a:pt x="21014" y="382874"/>
                  </a:lnTo>
                  <a:lnTo>
                    <a:pt x="28690" y="386071"/>
                  </a:lnTo>
                  <a:lnTo>
                    <a:pt x="36680" y="385807"/>
                  </a:lnTo>
                  <a:lnTo>
                    <a:pt x="44640" y="382177"/>
                  </a:lnTo>
                  <a:lnTo>
                    <a:pt x="52270" y="375539"/>
                  </a:lnTo>
                  <a:lnTo>
                    <a:pt x="59241" y="366217"/>
                  </a:lnTo>
                  <a:lnTo>
                    <a:pt x="65446" y="354654"/>
                  </a:lnTo>
                  <a:lnTo>
                    <a:pt x="70951" y="341184"/>
                  </a:lnTo>
                  <a:lnTo>
                    <a:pt x="75891" y="325949"/>
                  </a:lnTo>
                  <a:lnTo>
                    <a:pt x="80399" y="309182"/>
                  </a:lnTo>
                  <a:lnTo>
                    <a:pt x="84429" y="291027"/>
                  </a:lnTo>
                  <a:lnTo>
                    <a:pt x="87764" y="271477"/>
                  </a:lnTo>
                  <a:lnTo>
                    <a:pt x="90343" y="250656"/>
                  </a:lnTo>
                  <a:lnTo>
                    <a:pt x="92244" y="228792"/>
                  </a:lnTo>
                  <a:lnTo>
                    <a:pt x="93604" y="206131"/>
                  </a:lnTo>
                  <a:lnTo>
                    <a:pt x="94555" y="182894"/>
                  </a:lnTo>
                  <a:lnTo>
                    <a:pt x="95213" y="159579"/>
                  </a:lnTo>
                  <a:lnTo>
                    <a:pt x="95662" y="136925"/>
                  </a:lnTo>
                  <a:lnTo>
                    <a:pt x="95962" y="115287"/>
                  </a:lnTo>
                  <a:lnTo>
                    <a:pt x="95996" y="94825"/>
                  </a:lnTo>
                  <a:lnTo>
                    <a:pt x="95486" y="75690"/>
                  </a:lnTo>
                  <a:lnTo>
                    <a:pt x="94325" y="57819"/>
                  </a:lnTo>
                  <a:lnTo>
                    <a:pt x="92563" y="41173"/>
                  </a:lnTo>
                  <a:lnTo>
                    <a:pt x="90307" y="25817"/>
                  </a:lnTo>
                  <a:lnTo>
                    <a:pt x="87675" y="11754"/>
                  </a:lnTo>
                  <a:lnTo>
                    <a:pt x="84617" y="1879"/>
                  </a:lnTo>
                  <a:lnTo>
                    <a:pt x="81552" y="0"/>
                  </a:lnTo>
                  <a:lnTo>
                    <a:pt x="79318" y="5072"/>
                  </a:lnTo>
                  <a:lnTo>
                    <a:pt x="77892" y="15190"/>
                  </a:lnTo>
                  <a:lnTo>
                    <a:pt x="77013" y="28496"/>
                  </a:lnTo>
                  <a:lnTo>
                    <a:pt x="76472" y="43262"/>
                  </a:lnTo>
                  <a:lnTo>
                    <a:pt x="76139" y="58452"/>
                  </a:lnTo>
                  <a:lnTo>
                    <a:pt x="76100" y="73434"/>
                  </a:lnTo>
                  <a:lnTo>
                    <a:pt x="76613" y="87743"/>
                  </a:lnTo>
                  <a:lnTo>
                    <a:pt x="77775" y="101232"/>
                  </a:lnTo>
                  <a:lnTo>
                    <a:pt x="79371" y="114126"/>
                  </a:lnTo>
                  <a:lnTo>
                    <a:pt x="80982" y="126876"/>
                  </a:lnTo>
                  <a:lnTo>
                    <a:pt x="82361" y="139772"/>
                  </a:lnTo>
                  <a:lnTo>
                    <a:pt x="83438" y="153235"/>
                  </a:lnTo>
                  <a:lnTo>
                    <a:pt x="84235" y="167879"/>
                  </a:lnTo>
                  <a:lnTo>
                    <a:pt x="84811" y="183919"/>
                  </a:lnTo>
                  <a:lnTo>
                    <a:pt x="85384" y="201085"/>
                  </a:lnTo>
                  <a:lnTo>
                    <a:pt x="86309" y="218824"/>
                  </a:lnTo>
                  <a:lnTo>
                    <a:pt x="87746" y="236750"/>
                  </a:lnTo>
                  <a:lnTo>
                    <a:pt x="89528" y="254512"/>
                  </a:lnTo>
                  <a:lnTo>
                    <a:pt x="91263" y="271737"/>
                  </a:lnTo>
                  <a:lnTo>
                    <a:pt x="92728" y="288278"/>
                  </a:lnTo>
                  <a:lnTo>
                    <a:pt x="94033" y="304011"/>
                  </a:lnTo>
                  <a:lnTo>
                    <a:pt x="95515" y="318744"/>
                  </a:lnTo>
                  <a:lnTo>
                    <a:pt x="97360" y="332460"/>
                  </a:lnTo>
                  <a:lnTo>
                    <a:pt x="99439" y="344849"/>
                  </a:lnTo>
                  <a:lnTo>
                    <a:pt x="101598" y="356442"/>
                  </a:lnTo>
                  <a:lnTo>
                    <a:pt x="104032" y="368257"/>
                  </a:lnTo>
                  <a:lnTo>
                    <a:pt x="107121" y="3822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274395" y="3782376"/>
              <a:ext cx="115814" cy="197359"/>
            </a:xfrm>
            <a:custGeom>
              <a:avLst/>
              <a:gdLst/>
              <a:ahLst/>
              <a:cxnLst/>
              <a:rect l="0" t="0" r="0" b="0"/>
              <a:pathLst>
                <a:path w="115814" h="197359">
                  <a:moveTo>
                    <a:pt x="0" y="155283"/>
                  </a:moveTo>
                  <a:lnTo>
                    <a:pt x="3068" y="143749"/>
                  </a:lnTo>
                  <a:lnTo>
                    <a:pt x="7131" y="134541"/>
                  </a:lnTo>
                  <a:lnTo>
                    <a:pt x="12623" y="126832"/>
                  </a:lnTo>
                  <a:lnTo>
                    <a:pt x="19383" y="120250"/>
                  </a:lnTo>
                  <a:lnTo>
                    <a:pt x="27181" y="114539"/>
                  </a:lnTo>
                  <a:lnTo>
                    <a:pt x="35778" y="109478"/>
                  </a:lnTo>
                  <a:lnTo>
                    <a:pt x="44963" y="104724"/>
                  </a:lnTo>
                  <a:lnTo>
                    <a:pt x="54568" y="99832"/>
                  </a:lnTo>
                  <a:lnTo>
                    <a:pt x="64464" y="94565"/>
                  </a:lnTo>
                  <a:lnTo>
                    <a:pt x="74394" y="88719"/>
                  </a:lnTo>
                  <a:lnTo>
                    <a:pt x="83986" y="82037"/>
                  </a:lnTo>
                  <a:lnTo>
                    <a:pt x="93055" y="74466"/>
                  </a:lnTo>
                  <a:lnTo>
                    <a:pt x="101110" y="66110"/>
                  </a:lnTo>
                  <a:lnTo>
                    <a:pt x="107310" y="57131"/>
                  </a:lnTo>
                  <a:lnTo>
                    <a:pt x="111360" y="47690"/>
                  </a:lnTo>
                  <a:lnTo>
                    <a:pt x="113282" y="38081"/>
                  </a:lnTo>
                  <a:lnTo>
                    <a:pt x="113143" y="28711"/>
                  </a:lnTo>
                  <a:lnTo>
                    <a:pt x="111194" y="19795"/>
                  </a:lnTo>
                  <a:lnTo>
                    <a:pt x="107634" y="11844"/>
                  </a:lnTo>
                  <a:lnTo>
                    <a:pt x="102512" y="5715"/>
                  </a:lnTo>
                  <a:lnTo>
                    <a:pt x="96003" y="1717"/>
                  </a:lnTo>
                  <a:lnTo>
                    <a:pt x="88535" y="0"/>
                  </a:lnTo>
                  <a:lnTo>
                    <a:pt x="80685" y="809"/>
                  </a:lnTo>
                  <a:lnTo>
                    <a:pt x="72815" y="4021"/>
                  </a:lnTo>
                  <a:lnTo>
                    <a:pt x="65075" y="9243"/>
                  </a:lnTo>
                  <a:lnTo>
                    <a:pt x="57497" y="16019"/>
                  </a:lnTo>
                  <a:lnTo>
                    <a:pt x="50072" y="23940"/>
                  </a:lnTo>
                  <a:lnTo>
                    <a:pt x="42933" y="32676"/>
                  </a:lnTo>
                  <a:lnTo>
                    <a:pt x="36357" y="41985"/>
                  </a:lnTo>
                  <a:lnTo>
                    <a:pt x="30450" y="51687"/>
                  </a:lnTo>
                  <a:lnTo>
                    <a:pt x="25160" y="61659"/>
                  </a:lnTo>
                  <a:lnTo>
                    <a:pt x="20373" y="71813"/>
                  </a:lnTo>
                  <a:lnTo>
                    <a:pt x="15970" y="82095"/>
                  </a:lnTo>
                  <a:lnTo>
                    <a:pt x="12013" y="92628"/>
                  </a:lnTo>
                  <a:lnTo>
                    <a:pt x="8727" y="103692"/>
                  </a:lnTo>
                  <a:lnTo>
                    <a:pt x="6191" y="115394"/>
                  </a:lnTo>
                  <a:lnTo>
                    <a:pt x="4657" y="127525"/>
                  </a:lnTo>
                  <a:lnTo>
                    <a:pt x="4610" y="139668"/>
                  </a:lnTo>
                  <a:lnTo>
                    <a:pt x="6179" y="151568"/>
                  </a:lnTo>
                  <a:lnTo>
                    <a:pt x="9353" y="162829"/>
                  </a:lnTo>
                  <a:lnTo>
                    <a:pt x="14149" y="172859"/>
                  </a:lnTo>
                  <a:lnTo>
                    <a:pt x="20413" y="181443"/>
                  </a:lnTo>
                  <a:lnTo>
                    <a:pt x="27871" y="188375"/>
                  </a:lnTo>
                  <a:lnTo>
                    <a:pt x="36239" y="193291"/>
                  </a:lnTo>
                  <a:lnTo>
                    <a:pt x="45271" y="196190"/>
                  </a:lnTo>
                  <a:lnTo>
                    <a:pt x="54774" y="197358"/>
                  </a:lnTo>
                  <a:lnTo>
                    <a:pt x="64606" y="197172"/>
                  </a:lnTo>
                  <a:lnTo>
                    <a:pt x="74649" y="195979"/>
                  </a:lnTo>
                  <a:lnTo>
                    <a:pt x="84377" y="194025"/>
                  </a:lnTo>
                  <a:lnTo>
                    <a:pt x="93803" y="191162"/>
                  </a:lnTo>
                  <a:lnTo>
                    <a:pt x="103754" y="186025"/>
                  </a:lnTo>
                  <a:lnTo>
                    <a:pt x="115813" y="1763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433212" y="3744530"/>
              <a:ext cx="136920" cy="172052"/>
            </a:xfrm>
            <a:custGeom>
              <a:avLst/>
              <a:gdLst/>
              <a:ahLst/>
              <a:cxnLst/>
              <a:rect l="0" t="0" r="0" b="0"/>
              <a:pathLst>
                <a:path w="136920" h="172052">
                  <a:moveTo>
                    <a:pt x="93935" y="3595"/>
                  </a:moveTo>
                  <a:lnTo>
                    <a:pt x="85133" y="862"/>
                  </a:lnTo>
                  <a:lnTo>
                    <a:pt x="76786" y="0"/>
                  </a:lnTo>
                  <a:lnTo>
                    <a:pt x="68092" y="991"/>
                  </a:lnTo>
                  <a:lnTo>
                    <a:pt x="59145" y="3530"/>
                  </a:lnTo>
                  <a:lnTo>
                    <a:pt x="50298" y="7314"/>
                  </a:lnTo>
                  <a:lnTo>
                    <a:pt x="41763" y="12054"/>
                  </a:lnTo>
                  <a:lnTo>
                    <a:pt x="33748" y="17660"/>
                  </a:lnTo>
                  <a:lnTo>
                    <a:pt x="26519" y="24238"/>
                  </a:lnTo>
                  <a:lnTo>
                    <a:pt x="20142" y="31768"/>
                  </a:lnTo>
                  <a:lnTo>
                    <a:pt x="14522" y="40111"/>
                  </a:lnTo>
                  <a:lnTo>
                    <a:pt x="9504" y="49088"/>
                  </a:lnTo>
                  <a:lnTo>
                    <a:pt x="4959" y="58527"/>
                  </a:lnTo>
                  <a:lnTo>
                    <a:pt x="1413" y="67965"/>
                  </a:lnTo>
                  <a:lnTo>
                    <a:pt x="0" y="76690"/>
                  </a:lnTo>
                  <a:lnTo>
                    <a:pt x="1167" y="84359"/>
                  </a:lnTo>
                  <a:lnTo>
                    <a:pt x="4732" y="90659"/>
                  </a:lnTo>
                  <a:lnTo>
                    <a:pt x="10255" y="95142"/>
                  </a:lnTo>
                  <a:lnTo>
                    <a:pt x="17266" y="97747"/>
                  </a:lnTo>
                  <a:lnTo>
                    <a:pt x="25361" y="98718"/>
                  </a:lnTo>
                  <a:lnTo>
                    <a:pt x="34223" y="98398"/>
                  </a:lnTo>
                  <a:lnTo>
                    <a:pt x="43619" y="97114"/>
                  </a:lnTo>
                  <a:lnTo>
                    <a:pt x="53382" y="95139"/>
                  </a:lnTo>
                  <a:lnTo>
                    <a:pt x="63395" y="92676"/>
                  </a:lnTo>
                  <a:lnTo>
                    <a:pt x="73578" y="89886"/>
                  </a:lnTo>
                  <a:lnTo>
                    <a:pt x="83874" y="87202"/>
                  </a:lnTo>
                  <a:lnTo>
                    <a:pt x="94247" y="85311"/>
                  </a:lnTo>
                  <a:lnTo>
                    <a:pt x="104658" y="84538"/>
                  </a:lnTo>
                  <a:lnTo>
                    <a:pt x="114599" y="85343"/>
                  </a:lnTo>
                  <a:lnTo>
                    <a:pt x="123136" y="88469"/>
                  </a:lnTo>
                  <a:lnTo>
                    <a:pt x="129865" y="94087"/>
                  </a:lnTo>
                  <a:lnTo>
                    <a:pt x="134550" y="101588"/>
                  </a:lnTo>
                  <a:lnTo>
                    <a:pt x="136879" y="109909"/>
                  </a:lnTo>
                  <a:lnTo>
                    <a:pt x="136919" y="118344"/>
                  </a:lnTo>
                  <a:lnTo>
                    <a:pt x="134862" y="126425"/>
                  </a:lnTo>
                  <a:lnTo>
                    <a:pt x="130832" y="133765"/>
                  </a:lnTo>
                  <a:lnTo>
                    <a:pt x="125090" y="140248"/>
                  </a:lnTo>
                  <a:lnTo>
                    <a:pt x="117985" y="145956"/>
                  </a:lnTo>
                  <a:lnTo>
                    <a:pt x="109855" y="151039"/>
                  </a:lnTo>
                  <a:lnTo>
                    <a:pt x="100978" y="155647"/>
                  </a:lnTo>
                  <a:lnTo>
                    <a:pt x="91410" y="159745"/>
                  </a:lnTo>
                  <a:lnTo>
                    <a:pt x="81002" y="163126"/>
                  </a:lnTo>
                  <a:lnTo>
                    <a:pt x="69753" y="165736"/>
                  </a:lnTo>
                  <a:lnTo>
                    <a:pt x="58194" y="167663"/>
                  </a:lnTo>
                  <a:lnTo>
                    <a:pt x="46064" y="169248"/>
                  </a:lnTo>
                  <a:lnTo>
                    <a:pt x="31181" y="170631"/>
                  </a:lnTo>
                  <a:lnTo>
                    <a:pt x="9707" y="172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26273" y="3757749"/>
              <a:ext cx="258720" cy="147967"/>
            </a:xfrm>
            <a:custGeom>
              <a:avLst/>
              <a:gdLst/>
              <a:ahLst/>
              <a:cxnLst/>
              <a:rect l="0" t="0" r="0" b="0"/>
              <a:pathLst>
                <a:path w="258720" h="147967">
                  <a:moveTo>
                    <a:pt x="79735" y="11366"/>
                  </a:moveTo>
                  <a:lnTo>
                    <a:pt x="73800" y="5699"/>
                  </a:lnTo>
                  <a:lnTo>
                    <a:pt x="67596" y="2056"/>
                  </a:lnTo>
                  <a:lnTo>
                    <a:pt x="60505" y="156"/>
                  </a:lnTo>
                  <a:lnTo>
                    <a:pt x="52737" y="0"/>
                  </a:lnTo>
                  <a:lnTo>
                    <a:pt x="44739" y="1916"/>
                  </a:lnTo>
                  <a:lnTo>
                    <a:pt x="36802" y="5898"/>
                  </a:lnTo>
                  <a:lnTo>
                    <a:pt x="29201" y="11818"/>
                  </a:lnTo>
                  <a:lnTo>
                    <a:pt x="22256" y="19597"/>
                  </a:lnTo>
                  <a:lnTo>
                    <a:pt x="16077" y="29011"/>
                  </a:lnTo>
                  <a:lnTo>
                    <a:pt x="10760" y="39736"/>
                  </a:lnTo>
                  <a:lnTo>
                    <a:pt x="6480" y="51449"/>
                  </a:lnTo>
                  <a:lnTo>
                    <a:pt x="3233" y="63875"/>
                  </a:lnTo>
                  <a:lnTo>
                    <a:pt x="1035" y="76641"/>
                  </a:lnTo>
                  <a:lnTo>
                    <a:pt x="0" y="89284"/>
                  </a:lnTo>
                  <a:lnTo>
                    <a:pt x="89" y="101554"/>
                  </a:lnTo>
                  <a:lnTo>
                    <a:pt x="1453" y="113082"/>
                  </a:lnTo>
                  <a:lnTo>
                    <a:pt x="4496" y="123298"/>
                  </a:lnTo>
                  <a:lnTo>
                    <a:pt x="9286" y="132012"/>
                  </a:lnTo>
                  <a:lnTo>
                    <a:pt x="15603" y="139032"/>
                  </a:lnTo>
                  <a:lnTo>
                    <a:pt x="23131" y="144008"/>
                  </a:lnTo>
                  <a:lnTo>
                    <a:pt x="31559" y="146943"/>
                  </a:lnTo>
                  <a:lnTo>
                    <a:pt x="40470" y="147966"/>
                  </a:lnTo>
                  <a:lnTo>
                    <a:pt x="49364" y="147149"/>
                  </a:lnTo>
                  <a:lnTo>
                    <a:pt x="57970" y="144715"/>
                  </a:lnTo>
                  <a:lnTo>
                    <a:pt x="66222" y="140982"/>
                  </a:lnTo>
                  <a:lnTo>
                    <a:pt x="74149" y="136269"/>
                  </a:lnTo>
                  <a:lnTo>
                    <a:pt x="81818" y="130844"/>
                  </a:lnTo>
                  <a:lnTo>
                    <a:pt x="89292" y="124916"/>
                  </a:lnTo>
                  <a:lnTo>
                    <a:pt x="96625" y="118639"/>
                  </a:lnTo>
                  <a:lnTo>
                    <a:pt x="103858" y="112139"/>
                  </a:lnTo>
                  <a:lnTo>
                    <a:pt x="111022" y="106148"/>
                  </a:lnTo>
                  <a:lnTo>
                    <a:pt x="118139" y="101949"/>
                  </a:lnTo>
                  <a:lnTo>
                    <a:pt x="125224" y="100095"/>
                  </a:lnTo>
                  <a:lnTo>
                    <a:pt x="132288" y="100480"/>
                  </a:lnTo>
                  <a:lnTo>
                    <a:pt x="139337" y="102714"/>
                  </a:lnTo>
                  <a:lnTo>
                    <a:pt x="146365" y="106307"/>
                  </a:lnTo>
                  <a:lnTo>
                    <a:pt x="152979" y="108847"/>
                  </a:lnTo>
                  <a:lnTo>
                    <a:pt x="157932" y="107661"/>
                  </a:lnTo>
                  <a:lnTo>
                    <a:pt x="160333" y="103481"/>
                  </a:lnTo>
                  <a:lnTo>
                    <a:pt x="160660" y="97257"/>
                  </a:lnTo>
                  <a:lnTo>
                    <a:pt x="160099" y="89640"/>
                  </a:lnTo>
                  <a:lnTo>
                    <a:pt x="160080" y="81074"/>
                  </a:lnTo>
                  <a:lnTo>
                    <a:pt x="161321" y="71869"/>
                  </a:lnTo>
                  <a:lnTo>
                    <a:pt x="163928" y="62399"/>
                  </a:lnTo>
                  <a:lnTo>
                    <a:pt x="167724" y="53112"/>
                  </a:lnTo>
                  <a:lnTo>
                    <a:pt x="172465" y="44242"/>
                  </a:lnTo>
                  <a:lnTo>
                    <a:pt x="178236" y="36150"/>
                  </a:lnTo>
                  <a:lnTo>
                    <a:pt x="185455" y="29392"/>
                  </a:lnTo>
                  <a:lnTo>
                    <a:pt x="194223" y="24140"/>
                  </a:lnTo>
                  <a:lnTo>
                    <a:pt x="204139" y="20049"/>
                  </a:lnTo>
                  <a:lnTo>
                    <a:pt x="215647" y="15943"/>
                  </a:lnTo>
                  <a:lnTo>
                    <a:pt x="231996" y="10342"/>
                  </a:lnTo>
                  <a:lnTo>
                    <a:pt x="258719" y="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58711" y="379026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7"/>
                  </a:lnTo>
                  <a:lnTo>
                    <a:pt x="708" y="22156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948187" y="36955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11278" y="3621934"/>
              <a:ext cx="211345" cy="275214"/>
            </a:xfrm>
            <a:custGeom>
              <a:avLst/>
              <a:gdLst/>
              <a:ahLst/>
              <a:cxnLst/>
              <a:rect l="0" t="0" r="0" b="0"/>
              <a:pathLst>
                <a:path w="211345" h="275214">
                  <a:moveTo>
                    <a:pt x="0" y="0"/>
                  </a:moveTo>
                  <a:lnTo>
                    <a:pt x="5800" y="8868"/>
                  </a:lnTo>
                  <a:lnTo>
                    <a:pt x="10724" y="17855"/>
                  </a:lnTo>
                  <a:lnTo>
                    <a:pt x="15232" y="27856"/>
                  </a:lnTo>
                  <a:lnTo>
                    <a:pt x="19625" y="39009"/>
                  </a:lnTo>
                  <a:lnTo>
                    <a:pt x="24287" y="51468"/>
                  </a:lnTo>
                  <a:lnTo>
                    <a:pt x="29397" y="65171"/>
                  </a:lnTo>
                  <a:lnTo>
                    <a:pt x="34802" y="79588"/>
                  </a:lnTo>
                  <a:lnTo>
                    <a:pt x="40126" y="93869"/>
                  </a:lnTo>
                  <a:lnTo>
                    <a:pt x="45151" y="107549"/>
                  </a:lnTo>
                  <a:lnTo>
                    <a:pt x="49829" y="120851"/>
                  </a:lnTo>
                  <a:lnTo>
                    <a:pt x="54199" y="134461"/>
                  </a:lnTo>
                  <a:lnTo>
                    <a:pt x="58321" y="148764"/>
                  </a:lnTo>
                  <a:lnTo>
                    <a:pt x="62258" y="163660"/>
                  </a:lnTo>
                  <a:lnTo>
                    <a:pt x="66062" y="178747"/>
                  </a:lnTo>
                  <a:lnTo>
                    <a:pt x="69773" y="193748"/>
                  </a:lnTo>
                  <a:lnTo>
                    <a:pt x="73419" y="208399"/>
                  </a:lnTo>
                  <a:lnTo>
                    <a:pt x="77021" y="222383"/>
                  </a:lnTo>
                  <a:lnTo>
                    <a:pt x="80577" y="235530"/>
                  </a:lnTo>
                  <a:lnTo>
                    <a:pt x="83565" y="245474"/>
                  </a:lnTo>
                  <a:lnTo>
                    <a:pt x="85568" y="249214"/>
                  </a:lnTo>
                  <a:lnTo>
                    <a:pt x="87235" y="247759"/>
                  </a:lnTo>
                  <a:lnTo>
                    <a:pt x="89052" y="242879"/>
                  </a:lnTo>
                  <a:lnTo>
                    <a:pt x="91193" y="235877"/>
                  </a:lnTo>
                  <a:lnTo>
                    <a:pt x="93674" y="227575"/>
                  </a:lnTo>
                  <a:lnTo>
                    <a:pt x="96607" y="218636"/>
                  </a:lnTo>
                  <a:lnTo>
                    <a:pt x="100236" y="209667"/>
                  </a:lnTo>
                  <a:lnTo>
                    <a:pt x="104631" y="200983"/>
                  </a:lnTo>
                  <a:lnTo>
                    <a:pt x="109714" y="192667"/>
                  </a:lnTo>
                  <a:lnTo>
                    <a:pt x="115349" y="184689"/>
                  </a:lnTo>
                  <a:lnTo>
                    <a:pt x="121407" y="176998"/>
                  </a:lnTo>
                  <a:lnTo>
                    <a:pt x="128102" y="170017"/>
                  </a:lnTo>
                  <a:lnTo>
                    <a:pt x="135961" y="164611"/>
                  </a:lnTo>
                  <a:lnTo>
                    <a:pt x="145166" y="161133"/>
                  </a:lnTo>
                  <a:lnTo>
                    <a:pt x="155281" y="159782"/>
                  </a:lnTo>
                  <a:lnTo>
                    <a:pt x="165455" y="160845"/>
                  </a:lnTo>
                  <a:lnTo>
                    <a:pt x="175180" y="164232"/>
                  </a:lnTo>
                  <a:lnTo>
                    <a:pt x="184148" y="169571"/>
                  </a:lnTo>
                  <a:lnTo>
                    <a:pt x="192092" y="176427"/>
                  </a:lnTo>
                  <a:lnTo>
                    <a:pt x="198977" y="184402"/>
                  </a:lnTo>
                  <a:lnTo>
                    <a:pt x="204615" y="193176"/>
                  </a:lnTo>
                  <a:lnTo>
                    <a:pt x="208588" y="202508"/>
                  </a:lnTo>
                  <a:lnTo>
                    <a:pt x="210813" y="212222"/>
                  </a:lnTo>
                  <a:lnTo>
                    <a:pt x="211344" y="222031"/>
                  </a:lnTo>
                  <a:lnTo>
                    <a:pt x="210189" y="231544"/>
                  </a:lnTo>
                  <a:lnTo>
                    <a:pt x="207519" y="240569"/>
                  </a:lnTo>
                  <a:lnTo>
                    <a:pt x="203457" y="248934"/>
                  </a:lnTo>
                  <a:lnTo>
                    <a:pt x="197991" y="256407"/>
                  </a:lnTo>
                  <a:lnTo>
                    <a:pt x="191242" y="262943"/>
                  </a:lnTo>
                  <a:lnTo>
                    <a:pt x="183441" y="268333"/>
                  </a:lnTo>
                  <a:lnTo>
                    <a:pt x="174834" y="272132"/>
                  </a:lnTo>
                  <a:lnTo>
                    <a:pt x="165639" y="274246"/>
                  </a:lnTo>
                  <a:lnTo>
                    <a:pt x="155903" y="275036"/>
                  </a:lnTo>
                  <a:lnTo>
                    <a:pt x="144246" y="275213"/>
                  </a:lnTo>
                  <a:lnTo>
                    <a:pt x="126295" y="274790"/>
                  </a:lnTo>
                  <a:lnTo>
                    <a:pt x="9475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53547" y="3716184"/>
              <a:ext cx="147400" cy="153819"/>
            </a:xfrm>
            <a:custGeom>
              <a:avLst/>
              <a:gdLst/>
              <a:ahLst/>
              <a:cxnLst/>
              <a:rect l="0" t="0" r="0" b="0"/>
              <a:pathLst>
                <a:path w="147400" h="153819">
                  <a:moveTo>
                    <a:pt x="0" y="74091"/>
                  </a:moveTo>
                  <a:lnTo>
                    <a:pt x="8868" y="71224"/>
                  </a:lnTo>
                  <a:lnTo>
                    <a:pt x="17855" y="69083"/>
                  </a:lnTo>
                  <a:lnTo>
                    <a:pt x="27846" y="67474"/>
                  </a:lnTo>
                  <a:lnTo>
                    <a:pt x="38654" y="66121"/>
                  </a:lnTo>
                  <a:lnTo>
                    <a:pt x="49817" y="64624"/>
                  </a:lnTo>
                  <a:lnTo>
                    <a:pt x="61017" y="62769"/>
                  </a:lnTo>
                  <a:lnTo>
                    <a:pt x="71957" y="60356"/>
                  </a:lnTo>
                  <a:lnTo>
                    <a:pt x="82293" y="57127"/>
                  </a:lnTo>
                  <a:lnTo>
                    <a:pt x="91892" y="53020"/>
                  </a:lnTo>
                  <a:lnTo>
                    <a:pt x="100317" y="47973"/>
                  </a:lnTo>
                  <a:lnTo>
                    <a:pt x="106774" y="41835"/>
                  </a:lnTo>
                  <a:lnTo>
                    <a:pt x="110994" y="34642"/>
                  </a:lnTo>
                  <a:lnTo>
                    <a:pt x="112862" y="26880"/>
                  </a:lnTo>
                  <a:lnTo>
                    <a:pt x="112154" y="19365"/>
                  </a:lnTo>
                  <a:lnTo>
                    <a:pt x="109006" y="12548"/>
                  </a:lnTo>
                  <a:lnTo>
                    <a:pt x="103657" y="6838"/>
                  </a:lnTo>
                  <a:lnTo>
                    <a:pt x="96263" y="2759"/>
                  </a:lnTo>
                  <a:lnTo>
                    <a:pt x="87119" y="438"/>
                  </a:lnTo>
                  <a:lnTo>
                    <a:pt x="76915" y="0"/>
                  </a:lnTo>
                  <a:lnTo>
                    <a:pt x="66616" y="1742"/>
                  </a:lnTo>
                  <a:lnTo>
                    <a:pt x="56775" y="5616"/>
                  </a:lnTo>
                  <a:lnTo>
                    <a:pt x="47713" y="11299"/>
                  </a:lnTo>
                  <a:lnTo>
                    <a:pt x="39699" y="18393"/>
                  </a:lnTo>
                  <a:lnTo>
                    <a:pt x="32758" y="26534"/>
                  </a:lnTo>
                  <a:lnTo>
                    <a:pt x="26911" y="35590"/>
                  </a:lnTo>
                  <a:lnTo>
                    <a:pt x="22266" y="45646"/>
                  </a:lnTo>
                  <a:lnTo>
                    <a:pt x="18774" y="56659"/>
                  </a:lnTo>
                  <a:lnTo>
                    <a:pt x="16579" y="68155"/>
                  </a:lnTo>
                  <a:lnTo>
                    <a:pt x="16079" y="79339"/>
                  </a:lnTo>
                  <a:lnTo>
                    <a:pt x="17336" y="89785"/>
                  </a:lnTo>
                  <a:lnTo>
                    <a:pt x="20128" y="99426"/>
                  </a:lnTo>
                  <a:lnTo>
                    <a:pt x="24136" y="108362"/>
                  </a:lnTo>
                  <a:lnTo>
                    <a:pt x="29057" y="116740"/>
                  </a:lnTo>
                  <a:lnTo>
                    <a:pt x="34799" y="124536"/>
                  </a:lnTo>
                  <a:lnTo>
                    <a:pt x="41477" y="131560"/>
                  </a:lnTo>
                  <a:lnTo>
                    <a:pt x="49083" y="137767"/>
                  </a:lnTo>
                  <a:lnTo>
                    <a:pt x="57647" y="143090"/>
                  </a:lnTo>
                  <a:lnTo>
                    <a:pt x="67306" y="147368"/>
                  </a:lnTo>
                  <a:lnTo>
                    <a:pt x="78020" y="150610"/>
                  </a:lnTo>
                  <a:lnTo>
                    <a:pt x="89402" y="152780"/>
                  </a:lnTo>
                  <a:lnTo>
                    <a:pt x="102129" y="153818"/>
                  </a:lnTo>
                  <a:lnTo>
                    <a:pt x="119556" y="152700"/>
                  </a:lnTo>
                  <a:lnTo>
                    <a:pt x="147399" y="147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37229" y="3684908"/>
              <a:ext cx="131616" cy="170399"/>
            </a:xfrm>
            <a:custGeom>
              <a:avLst/>
              <a:gdLst/>
              <a:ahLst/>
              <a:cxnLst/>
              <a:rect l="0" t="0" r="0" b="0"/>
              <a:pathLst>
                <a:path w="131616" h="170399">
                  <a:moveTo>
                    <a:pt x="89930" y="0"/>
                  </a:moveTo>
                  <a:lnTo>
                    <a:pt x="81128" y="2933"/>
                  </a:lnTo>
                  <a:lnTo>
                    <a:pt x="72782" y="5715"/>
                  </a:lnTo>
                  <a:lnTo>
                    <a:pt x="64083" y="8615"/>
                  </a:lnTo>
                  <a:lnTo>
                    <a:pt x="54962" y="11655"/>
                  </a:lnTo>
                  <a:lnTo>
                    <a:pt x="45468" y="14820"/>
                  </a:lnTo>
                  <a:lnTo>
                    <a:pt x="35685" y="18094"/>
                  </a:lnTo>
                  <a:lnTo>
                    <a:pt x="26016" y="21777"/>
                  </a:lnTo>
                  <a:lnTo>
                    <a:pt x="17139" y="26465"/>
                  </a:lnTo>
                  <a:lnTo>
                    <a:pt x="9378" y="32391"/>
                  </a:lnTo>
                  <a:lnTo>
                    <a:pt x="3356" y="39151"/>
                  </a:lnTo>
                  <a:lnTo>
                    <a:pt x="124" y="45921"/>
                  </a:lnTo>
                  <a:lnTo>
                    <a:pt x="0" y="52206"/>
                  </a:lnTo>
                  <a:lnTo>
                    <a:pt x="2833" y="57712"/>
                  </a:lnTo>
                  <a:lnTo>
                    <a:pt x="8382" y="62178"/>
                  </a:lnTo>
                  <a:lnTo>
                    <a:pt x="16221" y="65583"/>
                  </a:lnTo>
                  <a:lnTo>
                    <a:pt x="25853" y="68071"/>
                  </a:lnTo>
                  <a:lnTo>
                    <a:pt x="36817" y="69840"/>
                  </a:lnTo>
                  <a:lnTo>
                    <a:pt x="48733" y="71078"/>
                  </a:lnTo>
                  <a:lnTo>
                    <a:pt x="61154" y="72100"/>
                  </a:lnTo>
                  <a:lnTo>
                    <a:pt x="73564" y="73328"/>
                  </a:lnTo>
                  <a:lnTo>
                    <a:pt x="85678" y="74983"/>
                  </a:lnTo>
                  <a:lnTo>
                    <a:pt x="97100" y="77419"/>
                  </a:lnTo>
                  <a:lnTo>
                    <a:pt x="107246" y="81190"/>
                  </a:lnTo>
                  <a:lnTo>
                    <a:pt x="115913" y="86477"/>
                  </a:lnTo>
                  <a:lnTo>
                    <a:pt x="122902" y="93300"/>
                  </a:lnTo>
                  <a:lnTo>
                    <a:pt x="127857" y="101699"/>
                  </a:lnTo>
                  <a:lnTo>
                    <a:pt x="130773" y="111521"/>
                  </a:lnTo>
                  <a:lnTo>
                    <a:pt x="131615" y="122011"/>
                  </a:lnTo>
                  <a:lnTo>
                    <a:pt x="130144" y="131972"/>
                  </a:lnTo>
                  <a:lnTo>
                    <a:pt x="126452" y="140772"/>
                  </a:lnTo>
                  <a:lnTo>
                    <a:pt x="120891" y="148320"/>
                  </a:lnTo>
                  <a:lnTo>
                    <a:pt x="113879" y="154780"/>
                  </a:lnTo>
                  <a:lnTo>
                    <a:pt x="105797" y="160375"/>
                  </a:lnTo>
                  <a:lnTo>
                    <a:pt x="96949" y="164998"/>
                  </a:lnTo>
                  <a:lnTo>
                    <a:pt x="87567" y="168215"/>
                  </a:lnTo>
                  <a:lnTo>
                    <a:pt x="77819" y="169907"/>
                  </a:lnTo>
                  <a:lnTo>
                    <a:pt x="67893" y="170398"/>
                  </a:lnTo>
                  <a:lnTo>
                    <a:pt x="56825" y="170334"/>
                  </a:lnTo>
                  <a:lnTo>
                    <a:pt x="41408" y="169708"/>
                  </a:lnTo>
                  <a:lnTo>
                    <a:pt x="1623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891144" y="3716633"/>
              <a:ext cx="15137" cy="115815"/>
            </a:xfrm>
            <a:custGeom>
              <a:avLst/>
              <a:gdLst/>
              <a:ahLst/>
              <a:cxnLst/>
              <a:rect l="0" t="0" r="0" b="0"/>
              <a:pathLst>
                <a:path w="15137" h="115815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8"/>
                  </a:lnTo>
                  <a:lnTo>
                    <a:pt x="4211" y="70247"/>
                  </a:lnTo>
                  <a:lnTo>
                    <a:pt x="6558" y="81294"/>
                  </a:lnTo>
                  <a:lnTo>
                    <a:pt x="8986" y="91819"/>
                  </a:lnTo>
                  <a:lnTo>
                    <a:pt x="11705" y="102742"/>
                  </a:lnTo>
                  <a:lnTo>
                    <a:pt x="15136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864170" y="3579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979981" y="3527087"/>
              <a:ext cx="73701" cy="284270"/>
            </a:xfrm>
            <a:custGeom>
              <a:avLst/>
              <a:gdLst/>
              <a:ahLst/>
              <a:cxnLst/>
              <a:rect l="0" t="0" r="0" b="0"/>
              <a:pathLst>
                <a:path w="73701" h="284270">
                  <a:moveTo>
                    <a:pt x="0" y="0"/>
                  </a:moveTo>
                  <a:lnTo>
                    <a:pt x="5801" y="11735"/>
                  </a:lnTo>
                  <a:lnTo>
                    <a:pt x="10725" y="22864"/>
                  </a:lnTo>
                  <a:lnTo>
                    <a:pt x="15228" y="34458"/>
                  </a:lnTo>
                  <a:lnTo>
                    <a:pt x="19448" y="46447"/>
                  </a:lnTo>
                  <a:lnTo>
                    <a:pt x="23462" y="58458"/>
                  </a:lnTo>
                  <a:lnTo>
                    <a:pt x="27323" y="70260"/>
                  </a:lnTo>
                  <a:lnTo>
                    <a:pt x="31076" y="81787"/>
                  </a:lnTo>
                  <a:lnTo>
                    <a:pt x="34751" y="93056"/>
                  </a:lnTo>
                  <a:lnTo>
                    <a:pt x="38373" y="104128"/>
                  </a:lnTo>
                  <a:lnTo>
                    <a:pt x="41959" y="115547"/>
                  </a:lnTo>
                  <a:lnTo>
                    <a:pt x="45520" y="128279"/>
                  </a:lnTo>
                  <a:lnTo>
                    <a:pt x="49059" y="142733"/>
                  </a:lnTo>
                  <a:lnTo>
                    <a:pt x="52419" y="158512"/>
                  </a:lnTo>
                  <a:lnTo>
                    <a:pt x="55296" y="174714"/>
                  </a:lnTo>
                  <a:lnTo>
                    <a:pt x="57566" y="190755"/>
                  </a:lnTo>
                  <a:lnTo>
                    <a:pt x="59430" y="206251"/>
                  </a:lnTo>
                  <a:lnTo>
                    <a:pt x="61296" y="220876"/>
                  </a:lnTo>
                  <a:lnTo>
                    <a:pt x="63401" y="234544"/>
                  </a:lnTo>
                  <a:lnTo>
                    <a:pt x="65657" y="246914"/>
                  </a:lnTo>
                  <a:lnTo>
                    <a:pt x="67955" y="258497"/>
                  </a:lnTo>
                  <a:lnTo>
                    <a:pt x="70502" y="270312"/>
                  </a:lnTo>
                  <a:lnTo>
                    <a:pt x="7370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16844" y="3601444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212163" y="2934"/>
                  </a:lnTo>
                  <a:lnTo>
                    <a:pt x="202536" y="5716"/>
                  </a:lnTo>
                  <a:lnTo>
                    <a:pt x="191249" y="8612"/>
                  </a:lnTo>
                  <a:lnTo>
                    <a:pt x="178581" y="11479"/>
                  </a:lnTo>
                  <a:lnTo>
                    <a:pt x="165102" y="13996"/>
                  </a:lnTo>
                  <a:lnTo>
                    <a:pt x="151230" y="16011"/>
                  </a:lnTo>
                  <a:lnTo>
                    <a:pt x="137195" y="17696"/>
                  </a:lnTo>
                  <a:lnTo>
                    <a:pt x="123103" y="19440"/>
                  </a:lnTo>
                  <a:lnTo>
                    <a:pt x="109007" y="21470"/>
                  </a:lnTo>
                  <a:lnTo>
                    <a:pt x="95086" y="24005"/>
                  </a:lnTo>
                  <a:lnTo>
                    <a:pt x="81652" y="27318"/>
                  </a:lnTo>
                  <a:lnTo>
                    <a:pt x="68840" y="31473"/>
                  </a:lnTo>
                  <a:lnTo>
                    <a:pt x="56678" y="36263"/>
                  </a:lnTo>
                  <a:lnTo>
                    <a:pt x="43783" y="41878"/>
                  </a:lnTo>
                  <a:lnTo>
                    <a:pt x="26787" y="4993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69489" y="379030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67599" y="220860"/>
            <a:ext cx="3950687" cy="890499"/>
            <a:chOff x="2067599" y="220860"/>
            <a:chExt cx="3950687" cy="890499"/>
          </a:xfrm>
        </p:grpSpPr>
        <p:pic>
          <p:nvPicPr>
            <p:cNvPr id="2" name="Picture 1" descr="NBK-4148-f7f86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4124" y="220860"/>
              <a:ext cx="313416" cy="6805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148-f7f8a5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09713" y="656780"/>
              <a:ext cx="255184" cy="972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148-f7f8e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3370" y="233867"/>
              <a:ext cx="279496" cy="669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148-f7f931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78252" y="583081"/>
              <a:ext cx="234127" cy="2959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148-f7f97f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88822" y="577693"/>
              <a:ext cx="223599" cy="32429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148-f7f9dd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8863" y="562024"/>
              <a:ext cx="223599" cy="3417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148-f7fa3a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14901" y="383039"/>
              <a:ext cx="285100" cy="5047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148-f7fa69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04509" y="596731"/>
              <a:ext cx="294698" cy="28364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148-f7fa98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0731" y="613412"/>
              <a:ext cx="289661" cy="3268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148-f7fac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48991" y="254730"/>
              <a:ext cx="242704" cy="6677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148-f7faf6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04926" y="593609"/>
              <a:ext cx="265712" cy="1028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148-f7fb15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05091" y="393568"/>
              <a:ext cx="88900" cy="54998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148-f7fb63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2407" y="361982"/>
              <a:ext cx="518397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148-f7fbc0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34726" y="677837"/>
              <a:ext cx="88900" cy="2551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148-f7fc3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41962" y="498853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148-f7fc9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47247" y="593595"/>
              <a:ext cx="318355" cy="3394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148-f7fd08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92407" y="591336"/>
              <a:ext cx="286959" cy="4048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148-f7fd27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67599" y="884786"/>
              <a:ext cx="3950687" cy="22657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7" name="Group 36"/>
          <p:cNvGrpSpPr/>
          <p:nvPr/>
        </p:nvGrpSpPr>
        <p:grpSpPr>
          <a:xfrm>
            <a:off x="326383" y="1305687"/>
            <a:ext cx="4053473" cy="508709"/>
            <a:chOff x="326383" y="1305687"/>
            <a:chExt cx="4053473" cy="508709"/>
          </a:xfrm>
        </p:grpSpPr>
        <p:sp>
          <p:nvSpPr>
            <p:cNvPr id="21" name="Freeform 20"/>
            <p:cNvSpPr/>
            <p:nvPr/>
          </p:nvSpPr>
          <p:spPr>
            <a:xfrm>
              <a:off x="326383" y="1621388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9" y="7792"/>
                  </a:lnTo>
                  <a:lnTo>
                    <a:pt x="86228" y="8641"/>
                  </a:lnTo>
                  <a:lnTo>
                    <a:pt x="73778" y="9239"/>
                  </a:lnTo>
                  <a:lnTo>
                    <a:pt x="61082" y="9654"/>
                  </a:lnTo>
                  <a:lnTo>
                    <a:pt x="47257" y="9983"/>
                  </a:lnTo>
                  <a:lnTo>
                    <a:pt x="2885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2043" y="1452932"/>
              <a:ext cx="317192" cy="361464"/>
            </a:xfrm>
            <a:custGeom>
              <a:avLst/>
              <a:gdLst/>
              <a:ahLst/>
              <a:cxnLst/>
              <a:rect l="0" t="0" r="0" b="0"/>
              <a:pathLst>
                <a:path w="317192" h="361464">
                  <a:moveTo>
                    <a:pt x="30195" y="0"/>
                  </a:moveTo>
                  <a:lnTo>
                    <a:pt x="27261" y="8868"/>
                  </a:lnTo>
                  <a:lnTo>
                    <a:pt x="24479" y="17855"/>
                  </a:lnTo>
                  <a:lnTo>
                    <a:pt x="21579" y="27851"/>
                  </a:lnTo>
                  <a:lnTo>
                    <a:pt x="18539" y="38831"/>
                  </a:lnTo>
                  <a:lnTo>
                    <a:pt x="15374" y="50643"/>
                  </a:lnTo>
                  <a:lnTo>
                    <a:pt x="12115" y="63101"/>
                  </a:lnTo>
                  <a:lnTo>
                    <a:pt x="8949" y="76039"/>
                  </a:lnTo>
                  <a:lnTo>
                    <a:pt x="6206" y="89320"/>
                  </a:lnTo>
                  <a:lnTo>
                    <a:pt x="4031" y="102842"/>
                  </a:lnTo>
                  <a:lnTo>
                    <a:pt x="2402" y="116530"/>
                  </a:lnTo>
                  <a:lnTo>
                    <a:pt x="1226" y="130332"/>
                  </a:lnTo>
                  <a:lnTo>
                    <a:pt x="402" y="144211"/>
                  </a:lnTo>
                  <a:lnTo>
                    <a:pt x="0" y="158143"/>
                  </a:lnTo>
                  <a:lnTo>
                    <a:pt x="254" y="172109"/>
                  </a:lnTo>
                  <a:lnTo>
                    <a:pt x="1240" y="186104"/>
                  </a:lnTo>
                  <a:lnTo>
                    <a:pt x="2884" y="200283"/>
                  </a:lnTo>
                  <a:lnTo>
                    <a:pt x="5058" y="214948"/>
                  </a:lnTo>
                  <a:lnTo>
                    <a:pt x="7632" y="230216"/>
                  </a:lnTo>
                  <a:lnTo>
                    <a:pt x="10496" y="245724"/>
                  </a:lnTo>
                  <a:lnTo>
                    <a:pt x="13563" y="260756"/>
                  </a:lnTo>
                  <a:lnTo>
                    <a:pt x="16787" y="274921"/>
                  </a:lnTo>
                  <a:lnTo>
                    <a:pt x="20612" y="287532"/>
                  </a:lnTo>
                  <a:lnTo>
                    <a:pt x="25930" y="297486"/>
                  </a:lnTo>
                  <a:lnTo>
                    <a:pt x="33098" y="304428"/>
                  </a:lnTo>
                  <a:lnTo>
                    <a:pt x="41677" y="308476"/>
                  </a:lnTo>
                  <a:lnTo>
                    <a:pt x="50739" y="309855"/>
                  </a:lnTo>
                  <a:lnTo>
                    <a:pt x="59682" y="308963"/>
                  </a:lnTo>
                  <a:lnTo>
                    <a:pt x="68277" y="305963"/>
                  </a:lnTo>
                  <a:lnTo>
                    <a:pt x="76495" y="300693"/>
                  </a:lnTo>
                  <a:lnTo>
                    <a:pt x="84382" y="293266"/>
                  </a:lnTo>
                  <a:lnTo>
                    <a:pt x="91846" y="284028"/>
                  </a:lnTo>
                  <a:lnTo>
                    <a:pt x="98647" y="273387"/>
                  </a:lnTo>
                  <a:lnTo>
                    <a:pt x="104708" y="261716"/>
                  </a:lnTo>
                  <a:lnTo>
                    <a:pt x="110103" y="249474"/>
                  </a:lnTo>
                  <a:lnTo>
                    <a:pt x="114962" y="237191"/>
                  </a:lnTo>
                  <a:lnTo>
                    <a:pt x="119403" y="225230"/>
                  </a:lnTo>
                  <a:lnTo>
                    <a:pt x="123044" y="216325"/>
                  </a:lnTo>
                  <a:lnTo>
                    <a:pt x="125543" y="213886"/>
                  </a:lnTo>
                  <a:lnTo>
                    <a:pt x="127528" y="217006"/>
                  </a:lnTo>
                  <a:lnTo>
                    <a:pt x="129529" y="223779"/>
                  </a:lnTo>
                  <a:lnTo>
                    <a:pt x="131773" y="232566"/>
                  </a:lnTo>
                  <a:lnTo>
                    <a:pt x="134313" y="242356"/>
                  </a:lnTo>
                  <a:lnTo>
                    <a:pt x="137280" y="252778"/>
                  </a:lnTo>
                  <a:lnTo>
                    <a:pt x="140928" y="263877"/>
                  </a:lnTo>
                  <a:lnTo>
                    <a:pt x="145340" y="275655"/>
                  </a:lnTo>
                  <a:lnTo>
                    <a:pt x="150603" y="287864"/>
                  </a:lnTo>
                  <a:lnTo>
                    <a:pt x="156890" y="300072"/>
                  </a:lnTo>
                  <a:lnTo>
                    <a:pt x="164196" y="312022"/>
                  </a:lnTo>
                  <a:lnTo>
                    <a:pt x="172372" y="323319"/>
                  </a:lnTo>
                  <a:lnTo>
                    <a:pt x="181231" y="333375"/>
                  </a:lnTo>
                  <a:lnTo>
                    <a:pt x="190601" y="341981"/>
                  </a:lnTo>
                  <a:lnTo>
                    <a:pt x="200502" y="349099"/>
                  </a:lnTo>
                  <a:lnTo>
                    <a:pt x="211133" y="354671"/>
                  </a:lnTo>
                  <a:lnTo>
                    <a:pt x="222535" y="358815"/>
                  </a:lnTo>
                  <a:lnTo>
                    <a:pt x="234294" y="361296"/>
                  </a:lnTo>
                  <a:lnTo>
                    <a:pt x="245655" y="361463"/>
                  </a:lnTo>
                  <a:lnTo>
                    <a:pt x="256215" y="359168"/>
                  </a:lnTo>
                  <a:lnTo>
                    <a:pt x="265763" y="354696"/>
                  </a:lnTo>
                  <a:lnTo>
                    <a:pt x="274104" y="348489"/>
                  </a:lnTo>
                  <a:lnTo>
                    <a:pt x="281268" y="340983"/>
                  </a:lnTo>
                  <a:lnTo>
                    <a:pt x="287435" y="332540"/>
                  </a:lnTo>
                  <a:lnTo>
                    <a:pt x="292827" y="323435"/>
                  </a:lnTo>
                  <a:lnTo>
                    <a:pt x="297646" y="313864"/>
                  </a:lnTo>
                  <a:lnTo>
                    <a:pt x="302056" y="303642"/>
                  </a:lnTo>
                  <a:lnTo>
                    <a:pt x="306179" y="292256"/>
                  </a:lnTo>
                  <a:lnTo>
                    <a:pt x="310095" y="279521"/>
                  </a:lnTo>
                  <a:lnTo>
                    <a:pt x="313539" y="265711"/>
                  </a:lnTo>
                  <a:lnTo>
                    <a:pt x="315941" y="251370"/>
                  </a:lnTo>
                  <a:lnTo>
                    <a:pt x="317075" y="236872"/>
                  </a:lnTo>
                  <a:lnTo>
                    <a:pt x="317191" y="222391"/>
                  </a:lnTo>
                  <a:lnTo>
                    <a:pt x="316812" y="207989"/>
                  </a:lnTo>
                  <a:lnTo>
                    <a:pt x="316296" y="193675"/>
                  </a:lnTo>
                  <a:lnTo>
                    <a:pt x="315647" y="179436"/>
                  </a:lnTo>
                  <a:lnTo>
                    <a:pt x="314613" y="165256"/>
                  </a:lnTo>
                  <a:lnTo>
                    <a:pt x="313068" y="151123"/>
                  </a:lnTo>
                  <a:lnTo>
                    <a:pt x="311031" y="137190"/>
                  </a:lnTo>
                  <a:lnTo>
                    <a:pt x="308586" y="123754"/>
                  </a:lnTo>
                  <a:lnTo>
                    <a:pt x="305831" y="110942"/>
                  </a:lnTo>
                  <a:lnTo>
                    <a:pt x="303003" y="98784"/>
                  </a:lnTo>
                  <a:lnTo>
                    <a:pt x="300192" y="85891"/>
                  </a:lnTo>
                  <a:lnTo>
                    <a:pt x="297153" y="68898"/>
                  </a:lnTo>
                  <a:lnTo>
                    <a:pt x="29340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95599" y="1400290"/>
              <a:ext cx="330992" cy="335449"/>
            </a:xfrm>
            <a:custGeom>
              <a:avLst/>
              <a:gdLst/>
              <a:ahLst/>
              <a:cxnLst/>
              <a:rect l="0" t="0" r="0" b="0"/>
              <a:pathLst>
                <a:path w="330992" h="335449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3"/>
                  </a:lnTo>
                  <a:lnTo>
                    <a:pt x="2147" y="49816"/>
                  </a:lnTo>
                  <a:lnTo>
                    <a:pt x="4216" y="61026"/>
                  </a:lnTo>
                  <a:lnTo>
                    <a:pt x="6725" y="72311"/>
                  </a:lnTo>
                  <a:lnTo>
                    <a:pt x="9548" y="83944"/>
                  </a:lnTo>
                  <a:lnTo>
                    <a:pt x="12590" y="96068"/>
                  </a:lnTo>
                  <a:lnTo>
                    <a:pt x="15783" y="108836"/>
                  </a:lnTo>
                  <a:lnTo>
                    <a:pt x="19079" y="122478"/>
                  </a:lnTo>
                  <a:lnTo>
                    <a:pt x="22441" y="137028"/>
                  </a:lnTo>
                  <a:lnTo>
                    <a:pt x="25681" y="152207"/>
                  </a:lnTo>
                  <a:lnTo>
                    <a:pt x="28478" y="167543"/>
                  </a:lnTo>
                  <a:lnTo>
                    <a:pt x="30696" y="182745"/>
                  </a:lnTo>
                  <a:lnTo>
                    <a:pt x="32524" y="197714"/>
                  </a:lnTo>
                  <a:lnTo>
                    <a:pt x="34366" y="212451"/>
                  </a:lnTo>
                  <a:lnTo>
                    <a:pt x="36455" y="226994"/>
                  </a:lnTo>
                  <a:lnTo>
                    <a:pt x="38691" y="241387"/>
                  </a:lnTo>
                  <a:lnTo>
                    <a:pt x="40738" y="255672"/>
                  </a:lnTo>
                  <a:lnTo>
                    <a:pt x="42415" y="269793"/>
                  </a:lnTo>
                  <a:lnTo>
                    <a:pt x="43777" y="280718"/>
                  </a:lnTo>
                  <a:lnTo>
                    <a:pt x="44868" y="284428"/>
                  </a:lnTo>
                  <a:lnTo>
                    <a:pt x="45597" y="281843"/>
                  </a:lnTo>
                  <a:lnTo>
                    <a:pt x="46045" y="275021"/>
                  </a:lnTo>
                  <a:lnTo>
                    <a:pt x="46482" y="265698"/>
                  </a:lnTo>
                  <a:lnTo>
                    <a:pt x="47288" y="255194"/>
                  </a:lnTo>
                  <a:lnTo>
                    <a:pt x="48642" y="244265"/>
                  </a:lnTo>
                  <a:lnTo>
                    <a:pt x="50700" y="233422"/>
                  </a:lnTo>
                  <a:lnTo>
                    <a:pt x="53682" y="223109"/>
                  </a:lnTo>
                  <a:lnTo>
                    <a:pt x="57623" y="213505"/>
                  </a:lnTo>
                  <a:lnTo>
                    <a:pt x="62728" y="205065"/>
                  </a:lnTo>
                  <a:lnTo>
                    <a:pt x="69435" y="198595"/>
                  </a:lnTo>
                  <a:lnTo>
                    <a:pt x="77825" y="194363"/>
                  </a:lnTo>
                  <a:lnTo>
                    <a:pt x="87203" y="192486"/>
                  </a:lnTo>
                  <a:lnTo>
                    <a:pt x="96342" y="193188"/>
                  </a:lnTo>
                  <a:lnTo>
                    <a:pt x="104556" y="196331"/>
                  </a:lnTo>
                  <a:lnTo>
                    <a:pt x="111693" y="201677"/>
                  </a:lnTo>
                  <a:lnTo>
                    <a:pt x="117869" y="209068"/>
                  </a:lnTo>
                  <a:lnTo>
                    <a:pt x="123279" y="218220"/>
                  </a:lnTo>
                  <a:lnTo>
                    <a:pt x="128117" y="228768"/>
                  </a:lnTo>
                  <a:lnTo>
                    <a:pt x="132542" y="240363"/>
                  </a:lnTo>
                  <a:lnTo>
                    <a:pt x="136676" y="252710"/>
                  </a:lnTo>
                  <a:lnTo>
                    <a:pt x="140609" y="265423"/>
                  </a:lnTo>
                  <a:lnTo>
                    <a:pt x="144405" y="278030"/>
                  </a:lnTo>
                  <a:lnTo>
                    <a:pt x="148121" y="290256"/>
                  </a:lnTo>
                  <a:lnTo>
                    <a:pt x="152273" y="300928"/>
                  </a:lnTo>
                  <a:lnTo>
                    <a:pt x="157464" y="306949"/>
                  </a:lnTo>
                  <a:lnTo>
                    <a:pt x="162991" y="307006"/>
                  </a:lnTo>
                  <a:lnTo>
                    <a:pt x="167920" y="303179"/>
                  </a:lnTo>
                  <a:lnTo>
                    <a:pt x="172573" y="297662"/>
                  </a:lnTo>
                  <a:lnTo>
                    <a:pt x="177798" y="292557"/>
                  </a:lnTo>
                  <a:lnTo>
                    <a:pt x="184031" y="288903"/>
                  </a:lnTo>
                  <a:lnTo>
                    <a:pt x="191471" y="286738"/>
                  </a:lnTo>
                  <a:lnTo>
                    <a:pt x="200275" y="285566"/>
                  </a:lnTo>
                  <a:lnTo>
                    <a:pt x="210372" y="284947"/>
                  </a:lnTo>
                  <a:lnTo>
                    <a:pt x="221385" y="284455"/>
                  </a:lnTo>
                  <a:lnTo>
                    <a:pt x="232758" y="283640"/>
                  </a:lnTo>
                  <a:lnTo>
                    <a:pt x="244137" y="282294"/>
                  </a:lnTo>
                  <a:lnTo>
                    <a:pt x="255215" y="280248"/>
                  </a:lnTo>
                  <a:lnTo>
                    <a:pt x="265653" y="277278"/>
                  </a:lnTo>
                  <a:lnTo>
                    <a:pt x="275334" y="273349"/>
                  </a:lnTo>
                  <a:lnTo>
                    <a:pt x="284156" y="268425"/>
                  </a:lnTo>
                  <a:lnTo>
                    <a:pt x="291944" y="262370"/>
                  </a:lnTo>
                  <a:lnTo>
                    <a:pt x="298695" y="255224"/>
                  </a:lnTo>
                  <a:lnTo>
                    <a:pt x="304230" y="247155"/>
                  </a:lnTo>
                  <a:lnTo>
                    <a:pt x="308126" y="238369"/>
                  </a:lnTo>
                  <a:lnTo>
                    <a:pt x="310297" y="229058"/>
                  </a:lnTo>
                  <a:lnTo>
                    <a:pt x="310789" y="219536"/>
                  </a:lnTo>
                  <a:lnTo>
                    <a:pt x="309608" y="210223"/>
                  </a:lnTo>
                  <a:lnTo>
                    <a:pt x="306921" y="201351"/>
                  </a:lnTo>
                  <a:lnTo>
                    <a:pt x="302847" y="193599"/>
                  </a:lnTo>
                  <a:lnTo>
                    <a:pt x="297372" y="188135"/>
                  </a:lnTo>
                  <a:lnTo>
                    <a:pt x="290622" y="185392"/>
                  </a:lnTo>
                  <a:lnTo>
                    <a:pt x="282990" y="185163"/>
                  </a:lnTo>
                  <a:lnTo>
                    <a:pt x="275030" y="186977"/>
                  </a:lnTo>
                  <a:lnTo>
                    <a:pt x="267086" y="190342"/>
                  </a:lnTo>
                  <a:lnTo>
                    <a:pt x="259296" y="194833"/>
                  </a:lnTo>
                  <a:lnTo>
                    <a:pt x="251685" y="200122"/>
                  </a:lnTo>
                  <a:lnTo>
                    <a:pt x="244238" y="205970"/>
                  </a:lnTo>
                  <a:lnTo>
                    <a:pt x="237084" y="212368"/>
                  </a:lnTo>
                  <a:lnTo>
                    <a:pt x="230498" y="219500"/>
                  </a:lnTo>
                  <a:lnTo>
                    <a:pt x="224589" y="227418"/>
                  </a:lnTo>
                  <a:lnTo>
                    <a:pt x="219468" y="236194"/>
                  </a:lnTo>
                  <a:lnTo>
                    <a:pt x="215325" y="245997"/>
                  </a:lnTo>
                  <a:lnTo>
                    <a:pt x="212179" y="256808"/>
                  </a:lnTo>
                  <a:lnTo>
                    <a:pt x="210218" y="268153"/>
                  </a:lnTo>
                  <a:lnTo>
                    <a:pt x="209876" y="279228"/>
                  </a:lnTo>
                  <a:lnTo>
                    <a:pt x="211244" y="289599"/>
                  </a:lnTo>
                  <a:lnTo>
                    <a:pt x="214281" y="299187"/>
                  </a:lnTo>
                  <a:lnTo>
                    <a:pt x="218986" y="308087"/>
                  </a:lnTo>
                  <a:lnTo>
                    <a:pt x="225192" y="316430"/>
                  </a:lnTo>
                  <a:lnTo>
                    <a:pt x="232782" y="323864"/>
                  </a:lnTo>
                  <a:lnTo>
                    <a:pt x="241770" y="329581"/>
                  </a:lnTo>
                  <a:lnTo>
                    <a:pt x="252032" y="333278"/>
                  </a:lnTo>
                  <a:lnTo>
                    <a:pt x="263176" y="335118"/>
                  </a:lnTo>
                  <a:lnTo>
                    <a:pt x="274647" y="335448"/>
                  </a:lnTo>
                  <a:lnTo>
                    <a:pt x="286087" y="334638"/>
                  </a:lnTo>
                  <a:lnTo>
                    <a:pt x="296907" y="333157"/>
                  </a:lnTo>
                  <a:lnTo>
                    <a:pt x="307258" y="331413"/>
                  </a:lnTo>
                  <a:lnTo>
                    <a:pt x="318045" y="329261"/>
                  </a:lnTo>
                  <a:lnTo>
                    <a:pt x="33099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37119" y="1594112"/>
              <a:ext cx="210571" cy="164148"/>
            </a:xfrm>
            <a:custGeom>
              <a:avLst/>
              <a:gdLst/>
              <a:ahLst/>
              <a:cxnLst/>
              <a:rect l="0" t="0" r="0" b="0"/>
              <a:pathLst>
                <a:path w="210571" h="164148">
                  <a:moveTo>
                    <a:pt x="0" y="69390"/>
                  </a:moveTo>
                  <a:lnTo>
                    <a:pt x="8667" y="75392"/>
                  </a:lnTo>
                  <a:lnTo>
                    <a:pt x="15734" y="82237"/>
                  </a:lnTo>
                  <a:lnTo>
                    <a:pt x="21839" y="90624"/>
                  </a:lnTo>
                  <a:lnTo>
                    <a:pt x="27241" y="100252"/>
                  </a:lnTo>
                  <a:lnTo>
                    <a:pt x="32103" y="110566"/>
                  </a:lnTo>
                  <a:lnTo>
                    <a:pt x="36562" y="121174"/>
                  </a:lnTo>
                  <a:lnTo>
                    <a:pt x="40728" y="131872"/>
                  </a:lnTo>
                  <a:lnTo>
                    <a:pt x="44688" y="142572"/>
                  </a:lnTo>
                  <a:lnTo>
                    <a:pt x="48487" y="153174"/>
                  </a:lnTo>
                  <a:lnTo>
                    <a:pt x="51610" y="161192"/>
                  </a:lnTo>
                  <a:lnTo>
                    <a:pt x="53340" y="163336"/>
                  </a:lnTo>
                  <a:lnTo>
                    <a:pt x="53941" y="160259"/>
                  </a:lnTo>
                  <a:lnTo>
                    <a:pt x="53950" y="153483"/>
                  </a:lnTo>
                  <a:lnTo>
                    <a:pt x="53567" y="144236"/>
                  </a:lnTo>
                  <a:lnTo>
                    <a:pt x="52666" y="133360"/>
                  </a:lnTo>
                  <a:lnTo>
                    <a:pt x="51195" y="121417"/>
                  </a:lnTo>
                  <a:lnTo>
                    <a:pt x="49535" y="108937"/>
                  </a:lnTo>
                  <a:lnTo>
                    <a:pt x="48402" y="96467"/>
                  </a:lnTo>
                  <a:lnTo>
                    <a:pt x="48156" y="84288"/>
                  </a:lnTo>
                  <a:lnTo>
                    <a:pt x="48821" y="72309"/>
                  </a:lnTo>
                  <a:lnTo>
                    <a:pt x="50263" y="60189"/>
                  </a:lnTo>
                  <a:lnTo>
                    <a:pt x="52318" y="47747"/>
                  </a:lnTo>
                  <a:lnTo>
                    <a:pt x="55155" y="35440"/>
                  </a:lnTo>
                  <a:lnTo>
                    <a:pt x="59262" y="24235"/>
                  </a:lnTo>
                  <a:lnTo>
                    <a:pt x="64802" y="14602"/>
                  </a:lnTo>
                  <a:lnTo>
                    <a:pt x="71640" y="6999"/>
                  </a:lnTo>
                  <a:lnTo>
                    <a:pt x="79525" y="2099"/>
                  </a:lnTo>
                  <a:lnTo>
                    <a:pt x="88195" y="0"/>
                  </a:lnTo>
                  <a:lnTo>
                    <a:pt x="97271" y="506"/>
                  </a:lnTo>
                  <a:lnTo>
                    <a:pt x="106275" y="3414"/>
                  </a:lnTo>
                  <a:lnTo>
                    <a:pt x="114955" y="8363"/>
                  </a:lnTo>
                  <a:lnTo>
                    <a:pt x="123257" y="14919"/>
                  </a:lnTo>
                  <a:lnTo>
                    <a:pt x="131218" y="22671"/>
                  </a:lnTo>
                  <a:lnTo>
                    <a:pt x="138904" y="31286"/>
                  </a:lnTo>
                  <a:lnTo>
                    <a:pt x="146220" y="40508"/>
                  </a:lnTo>
                  <a:lnTo>
                    <a:pt x="152914" y="50151"/>
                  </a:lnTo>
                  <a:lnTo>
                    <a:pt x="158901" y="60081"/>
                  </a:lnTo>
                  <a:lnTo>
                    <a:pt x="164244" y="70206"/>
                  </a:lnTo>
                  <a:lnTo>
                    <a:pt x="169068" y="80465"/>
                  </a:lnTo>
                  <a:lnTo>
                    <a:pt x="173499" y="90812"/>
                  </a:lnTo>
                  <a:lnTo>
                    <a:pt x="177645" y="101219"/>
                  </a:lnTo>
                  <a:lnTo>
                    <a:pt x="181590" y="111667"/>
                  </a:lnTo>
                  <a:lnTo>
                    <a:pt x="185396" y="122128"/>
                  </a:lnTo>
                  <a:lnTo>
                    <a:pt x="189147" y="132138"/>
                  </a:lnTo>
                  <a:lnTo>
                    <a:pt x="193430" y="141784"/>
                  </a:lnTo>
                  <a:lnTo>
                    <a:pt x="199740" y="151915"/>
                  </a:lnTo>
                  <a:lnTo>
                    <a:pt x="210570" y="164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3056" y="1617794"/>
              <a:ext cx="138161" cy="143680"/>
            </a:xfrm>
            <a:custGeom>
              <a:avLst/>
              <a:gdLst/>
              <a:ahLst/>
              <a:cxnLst/>
              <a:rect l="0" t="0" r="0" b="0"/>
              <a:pathLst>
                <a:path w="138161" h="143680">
                  <a:moveTo>
                    <a:pt x="85244" y="3594"/>
                  </a:moveTo>
                  <a:lnTo>
                    <a:pt x="76443" y="861"/>
                  </a:lnTo>
                  <a:lnTo>
                    <a:pt x="68096" y="0"/>
                  </a:lnTo>
                  <a:lnTo>
                    <a:pt x="59402" y="990"/>
                  </a:lnTo>
                  <a:lnTo>
                    <a:pt x="50454" y="3529"/>
                  </a:lnTo>
                  <a:lnTo>
                    <a:pt x="41607" y="7313"/>
                  </a:lnTo>
                  <a:lnTo>
                    <a:pt x="33073" y="12058"/>
                  </a:lnTo>
                  <a:lnTo>
                    <a:pt x="25057" y="17836"/>
                  </a:lnTo>
                  <a:lnTo>
                    <a:pt x="17828" y="25063"/>
                  </a:lnTo>
                  <a:lnTo>
                    <a:pt x="11460" y="33842"/>
                  </a:lnTo>
                  <a:lnTo>
                    <a:pt x="6186" y="43838"/>
                  </a:lnTo>
                  <a:lnTo>
                    <a:pt x="2466" y="54463"/>
                  </a:lnTo>
                  <a:lnTo>
                    <a:pt x="413" y="65309"/>
                  </a:lnTo>
                  <a:lnTo>
                    <a:pt x="0" y="76013"/>
                  </a:lnTo>
                  <a:lnTo>
                    <a:pt x="1235" y="86194"/>
                  </a:lnTo>
                  <a:lnTo>
                    <a:pt x="3953" y="95704"/>
                  </a:lnTo>
                  <a:lnTo>
                    <a:pt x="7878" y="104580"/>
                  </a:lnTo>
                  <a:lnTo>
                    <a:pt x="12721" y="112935"/>
                  </a:lnTo>
                  <a:lnTo>
                    <a:pt x="18242" y="120885"/>
                  </a:lnTo>
                  <a:lnTo>
                    <a:pt x="24574" y="128209"/>
                  </a:lnTo>
                  <a:lnTo>
                    <a:pt x="32188" y="134377"/>
                  </a:lnTo>
                  <a:lnTo>
                    <a:pt x="41229" y="139184"/>
                  </a:lnTo>
                  <a:lnTo>
                    <a:pt x="51234" y="142411"/>
                  </a:lnTo>
                  <a:lnTo>
                    <a:pt x="61334" y="143679"/>
                  </a:lnTo>
                  <a:lnTo>
                    <a:pt x="71019" y="142972"/>
                  </a:lnTo>
                  <a:lnTo>
                    <a:pt x="80300" y="140565"/>
                  </a:lnTo>
                  <a:lnTo>
                    <a:pt x="89519" y="136824"/>
                  </a:lnTo>
                  <a:lnTo>
                    <a:pt x="98895" y="132086"/>
                  </a:lnTo>
                  <a:lnTo>
                    <a:pt x="108175" y="126467"/>
                  </a:lnTo>
                  <a:lnTo>
                    <a:pt x="116734" y="119873"/>
                  </a:lnTo>
                  <a:lnTo>
                    <a:pt x="124263" y="112324"/>
                  </a:lnTo>
                  <a:lnTo>
                    <a:pt x="130455" y="103798"/>
                  </a:lnTo>
                  <a:lnTo>
                    <a:pt x="134858" y="94165"/>
                  </a:lnTo>
                  <a:lnTo>
                    <a:pt x="137402" y="83462"/>
                  </a:lnTo>
                  <a:lnTo>
                    <a:pt x="138160" y="72021"/>
                  </a:lnTo>
                  <a:lnTo>
                    <a:pt x="137165" y="60349"/>
                  </a:lnTo>
                  <a:lnTo>
                    <a:pt x="134605" y="48768"/>
                  </a:lnTo>
                  <a:lnTo>
                    <a:pt x="130619" y="37723"/>
                  </a:lnTo>
                  <a:lnTo>
                    <a:pt x="125203" y="27838"/>
                  </a:lnTo>
                  <a:lnTo>
                    <a:pt x="118497" y="19352"/>
                  </a:lnTo>
                  <a:lnTo>
                    <a:pt x="111005" y="12493"/>
                  </a:lnTo>
                  <a:lnTo>
                    <a:pt x="102669" y="7104"/>
                  </a:lnTo>
                  <a:lnTo>
                    <a:pt x="91643" y="3829"/>
                  </a:lnTo>
                  <a:lnTo>
                    <a:pt x="74716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83761" y="1568746"/>
              <a:ext cx="116695" cy="132533"/>
            </a:xfrm>
            <a:custGeom>
              <a:avLst/>
              <a:gdLst/>
              <a:ahLst/>
              <a:cxnLst/>
              <a:rect l="0" t="0" r="0" b="0"/>
              <a:pathLst>
                <a:path w="116695" h="132533">
                  <a:moveTo>
                    <a:pt x="11410" y="94756"/>
                  </a:moveTo>
                  <a:lnTo>
                    <a:pt x="14343" y="103558"/>
                  </a:lnTo>
                  <a:lnTo>
                    <a:pt x="17126" y="111904"/>
                  </a:lnTo>
                  <a:lnTo>
                    <a:pt x="19986" y="120573"/>
                  </a:lnTo>
                  <a:lnTo>
                    <a:pt x="21575" y="128540"/>
                  </a:lnTo>
                  <a:lnTo>
                    <a:pt x="20071" y="132532"/>
                  </a:lnTo>
                  <a:lnTo>
                    <a:pt x="16460" y="131031"/>
                  </a:lnTo>
                  <a:lnTo>
                    <a:pt x="12448" y="126116"/>
                  </a:lnTo>
                  <a:lnTo>
                    <a:pt x="8545" y="119216"/>
                  </a:lnTo>
                  <a:lnTo>
                    <a:pt x="4798" y="111081"/>
                  </a:lnTo>
                  <a:lnTo>
                    <a:pt x="1655" y="102309"/>
                  </a:lnTo>
                  <a:lnTo>
                    <a:pt x="0" y="93482"/>
                  </a:lnTo>
                  <a:lnTo>
                    <a:pt x="199" y="84908"/>
                  </a:lnTo>
                  <a:lnTo>
                    <a:pt x="2304" y="76671"/>
                  </a:lnTo>
                  <a:lnTo>
                    <a:pt x="6311" y="68750"/>
                  </a:lnTo>
                  <a:lnTo>
                    <a:pt x="12009" y="61090"/>
                  </a:lnTo>
                  <a:lnTo>
                    <a:pt x="19071" y="53790"/>
                  </a:lnTo>
                  <a:lnTo>
                    <a:pt x="27166" y="47107"/>
                  </a:lnTo>
                  <a:lnTo>
                    <a:pt x="36011" y="41127"/>
                  </a:lnTo>
                  <a:lnTo>
                    <a:pt x="45387" y="35788"/>
                  </a:lnTo>
                  <a:lnTo>
                    <a:pt x="55133" y="30967"/>
                  </a:lnTo>
                  <a:lnTo>
                    <a:pt x="65123" y="26538"/>
                  </a:lnTo>
                  <a:lnTo>
                    <a:pt x="75014" y="22351"/>
                  </a:lnTo>
                  <a:lnTo>
                    <a:pt x="85312" y="17720"/>
                  </a:lnTo>
                  <a:lnTo>
                    <a:pt x="98036" y="11117"/>
                  </a:lnTo>
                  <a:lnTo>
                    <a:pt x="1166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01170" y="1400290"/>
              <a:ext cx="136843" cy="315856"/>
            </a:xfrm>
            <a:custGeom>
              <a:avLst/>
              <a:gdLst/>
              <a:ahLst/>
              <a:cxnLst/>
              <a:rect l="0" t="0" r="0" b="0"/>
              <a:pathLst>
                <a:path w="136843" h="315856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5" y="50642"/>
                  </a:lnTo>
                  <a:lnTo>
                    <a:pt x="2141" y="63105"/>
                  </a:lnTo>
                  <a:lnTo>
                    <a:pt x="2825" y="76216"/>
                  </a:lnTo>
                  <a:lnTo>
                    <a:pt x="3351" y="90145"/>
                  </a:lnTo>
                  <a:lnTo>
                    <a:pt x="3737" y="104916"/>
                  </a:lnTo>
                  <a:lnTo>
                    <a:pt x="4012" y="120256"/>
                  </a:lnTo>
                  <a:lnTo>
                    <a:pt x="4204" y="135707"/>
                  </a:lnTo>
                  <a:lnTo>
                    <a:pt x="4340" y="150989"/>
                  </a:lnTo>
                  <a:lnTo>
                    <a:pt x="4603" y="166013"/>
                  </a:lnTo>
                  <a:lnTo>
                    <a:pt x="5312" y="180788"/>
                  </a:lnTo>
                  <a:lnTo>
                    <a:pt x="6603" y="195356"/>
                  </a:lnTo>
                  <a:lnTo>
                    <a:pt x="8283" y="209767"/>
                  </a:lnTo>
                  <a:lnTo>
                    <a:pt x="9950" y="224063"/>
                  </a:lnTo>
                  <a:lnTo>
                    <a:pt x="11354" y="238248"/>
                  </a:lnTo>
                  <a:lnTo>
                    <a:pt x="12045" y="251214"/>
                  </a:lnTo>
                  <a:lnTo>
                    <a:pt x="11410" y="259421"/>
                  </a:lnTo>
                  <a:lnTo>
                    <a:pt x="9862" y="260720"/>
                  </a:lnTo>
                  <a:lnTo>
                    <a:pt x="8371" y="256888"/>
                  </a:lnTo>
                  <a:lnTo>
                    <a:pt x="7392" y="249813"/>
                  </a:lnTo>
                  <a:lnTo>
                    <a:pt x="7216" y="240948"/>
                  </a:lnTo>
                  <a:lnTo>
                    <a:pt x="7901" y="231180"/>
                  </a:lnTo>
                  <a:lnTo>
                    <a:pt x="9507" y="220979"/>
                  </a:lnTo>
                  <a:lnTo>
                    <a:pt x="12185" y="210578"/>
                  </a:lnTo>
                  <a:lnTo>
                    <a:pt x="15924" y="200109"/>
                  </a:lnTo>
                  <a:lnTo>
                    <a:pt x="20892" y="190277"/>
                  </a:lnTo>
                  <a:lnTo>
                    <a:pt x="27509" y="182334"/>
                  </a:lnTo>
                  <a:lnTo>
                    <a:pt x="35846" y="176813"/>
                  </a:lnTo>
                  <a:lnTo>
                    <a:pt x="45529" y="173749"/>
                  </a:lnTo>
                  <a:lnTo>
                    <a:pt x="55938" y="173048"/>
                  </a:lnTo>
                  <a:lnTo>
                    <a:pt x="66636" y="174395"/>
                  </a:lnTo>
                  <a:lnTo>
                    <a:pt x="77239" y="177534"/>
                  </a:lnTo>
                  <a:lnTo>
                    <a:pt x="87352" y="182366"/>
                  </a:lnTo>
                  <a:lnTo>
                    <a:pt x="96810" y="188685"/>
                  </a:lnTo>
                  <a:lnTo>
                    <a:pt x="105483" y="196365"/>
                  </a:lnTo>
                  <a:lnTo>
                    <a:pt x="113169" y="205421"/>
                  </a:lnTo>
                  <a:lnTo>
                    <a:pt x="119857" y="215736"/>
                  </a:lnTo>
                  <a:lnTo>
                    <a:pt x="125519" y="227086"/>
                  </a:lnTo>
                  <a:lnTo>
                    <a:pt x="130033" y="239229"/>
                  </a:lnTo>
                  <a:lnTo>
                    <a:pt x="133437" y="251939"/>
                  </a:lnTo>
                  <a:lnTo>
                    <a:pt x="135717" y="264633"/>
                  </a:lnTo>
                  <a:lnTo>
                    <a:pt x="136842" y="277721"/>
                  </a:lnTo>
                  <a:lnTo>
                    <a:pt x="135795" y="293468"/>
                  </a:lnTo>
                  <a:lnTo>
                    <a:pt x="13095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90995" y="1574675"/>
              <a:ext cx="143794" cy="134672"/>
            </a:xfrm>
            <a:custGeom>
              <a:avLst/>
              <a:gdLst/>
              <a:ahLst/>
              <a:cxnLst/>
              <a:rect l="0" t="0" r="0" b="0"/>
              <a:pathLst>
                <a:path w="143794" h="134672">
                  <a:moveTo>
                    <a:pt x="99056" y="4599"/>
                  </a:moveTo>
                  <a:lnTo>
                    <a:pt x="90188" y="1799"/>
                  </a:lnTo>
                  <a:lnTo>
                    <a:pt x="81201" y="298"/>
                  </a:lnTo>
                  <a:lnTo>
                    <a:pt x="71215" y="0"/>
                  </a:lnTo>
                  <a:lnTo>
                    <a:pt x="60580" y="1025"/>
                  </a:lnTo>
                  <a:lnTo>
                    <a:pt x="50066" y="3790"/>
                  </a:lnTo>
                  <a:lnTo>
                    <a:pt x="40118" y="8370"/>
                  </a:lnTo>
                  <a:lnTo>
                    <a:pt x="31004" y="14703"/>
                  </a:lnTo>
                  <a:lnTo>
                    <a:pt x="22964" y="22767"/>
                  </a:lnTo>
                  <a:lnTo>
                    <a:pt x="16012" y="32374"/>
                  </a:lnTo>
                  <a:lnTo>
                    <a:pt x="10159" y="43230"/>
                  </a:lnTo>
                  <a:lnTo>
                    <a:pt x="5511" y="55031"/>
                  </a:lnTo>
                  <a:lnTo>
                    <a:pt x="2023" y="67513"/>
                  </a:lnTo>
                  <a:lnTo>
                    <a:pt x="0" y="80145"/>
                  </a:lnTo>
                  <a:lnTo>
                    <a:pt x="148" y="92166"/>
                  </a:lnTo>
                  <a:lnTo>
                    <a:pt x="2662" y="103202"/>
                  </a:lnTo>
                  <a:lnTo>
                    <a:pt x="7453" y="112915"/>
                  </a:lnTo>
                  <a:lnTo>
                    <a:pt x="14406" y="120843"/>
                  </a:lnTo>
                  <a:lnTo>
                    <a:pt x="23227" y="126910"/>
                  </a:lnTo>
                  <a:lnTo>
                    <a:pt x="33367" y="131188"/>
                  </a:lnTo>
                  <a:lnTo>
                    <a:pt x="44150" y="133710"/>
                  </a:lnTo>
                  <a:lnTo>
                    <a:pt x="55134" y="134671"/>
                  </a:lnTo>
                  <a:lnTo>
                    <a:pt x="66116" y="134370"/>
                  </a:lnTo>
                  <a:lnTo>
                    <a:pt x="77022" y="133115"/>
                  </a:lnTo>
                  <a:lnTo>
                    <a:pt x="87836" y="131156"/>
                  </a:lnTo>
                  <a:lnTo>
                    <a:pt x="98402" y="128369"/>
                  </a:lnTo>
                  <a:lnTo>
                    <a:pt x="108432" y="124288"/>
                  </a:lnTo>
                  <a:lnTo>
                    <a:pt x="117803" y="118759"/>
                  </a:lnTo>
                  <a:lnTo>
                    <a:pt x="126233" y="111756"/>
                  </a:lnTo>
                  <a:lnTo>
                    <a:pt x="133217" y="103227"/>
                  </a:lnTo>
                  <a:lnTo>
                    <a:pt x="138607" y="93310"/>
                  </a:lnTo>
                  <a:lnTo>
                    <a:pt x="142243" y="82583"/>
                  </a:lnTo>
                  <a:lnTo>
                    <a:pt x="143793" y="71932"/>
                  </a:lnTo>
                  <a:lnTo>
                    <a:pt x="143278" y="61849"/>
                  </a:lnTo>
                  <a:lnTo>
                    <a:pt x="141003" y="52455"/>
                  </a:lnTo>
                  <a:lnTo>
                    <a:pt x="137350" y="43686"/>
                  </a:lnTo>
                  <a:lnTo>
                    <a:pt x="132676" y="35427"/>
                  </a:lnTo>
                  <a:lnTo>
                    <a:pt x="127191" y="27853"/>
                  </a:lnTo>
                  <a:lnTo>
                    <a:pt x="120216" y="20704"/>
                  </a:lnTo>
                  <a:lnTo>
                    <a:pt x="108909" y="13348"/>
                  </a:lnTo>
                  <a:lnTo>
                    <a:pt x="88528" y="4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03655" y="1526632"/>
              <a:ext cx="243034" cy="168479"/>
            </a:xfrm>
            <a:custGeom>
              <a:avLst/>
              <a:gdLst/>
              <a:ahLst/>
              <a:cxnLst/>
              <a:rect l="0" t="0" r="0" b="0"/>
              <a:pathLst>
                <a:path w="243034" h="168479">
                  <a:moveTo>
                    <a:pt x="23267" y="42114"/>
                  </a:moveTo>
                  <a:lnTo>
                    <a:pt x="17466" y="48115"/>
                  </a:lnTo>
                  <a:lnTo>
                    <a:pt x="12542" y="54960"/>
                  </a:lnTo>
                  <a:lnTo>
                    <a:pt x="8049" y="63348"/>
                  </a:lnTo>
                  <a:lnTo>
                    <a:pt x="4174" y="72975"/>
                  </a:lnTo>
                  <a:lnTo>
                    <a:pt x="1457" y="83290"/>
                  </a:lnTo>
                  <a:lnTo>
                    <a:pt x="101" y="93897"/>
                  </a:lnTo>
                  <a:lnTo>
                    <a:pt x="0" y="104595"/>
                  </a:lnTo>
                  <a:lnTo>
                    <a:pt x="918" y="115295"/>
                  </a:lnTo>
                  <a:lnTo>
                    <a:pt x="2617" y="125958"/>
                  </a:lnTo>
                  <a:lnTo>
                    <a:pt x="5214" y="136252"/>
                  </a:lnTo>
                  <a:lnTo>
                    <a:pt x="9158" y="145565"/>
                  </a:lnTo>
                  <a:lnTo>
                    <a:pt x="14589" y="153635"/>
                  </a:lnTo>
                  <a:lnTo>
                    <a:pt x="21354" y="160207"/>
                  </a:lnTo>
                  <a:lnTo>
                    <a:pt x="29190" y="164873"/>
                  </a:lnTo>
                  <a:lnTo>
                    <a:pt x="37829" y="167597"/>
                  </a:lnTo>
                  <a:lnTo>
                    <a:pt x="46882" y="168478"/>
                  </a:lnTo>
                  <a:lnTo>
                    <a:pt x="55872" y="167565"/>
                  </a:lnTo>
                  <a:lnTo>
                    <a:pt x="64538" y="165061"/>
                  </a:lnTo>
                  <a:lnTo>
                    <a:pt x="72660" y="161112"/>
                  </a:lnTo>
                  <a:lnTo>
                    <a:pt x="79969" y="155721"/>
                  </a:lnTo>
                  <a:lnTo>
                    <a:pt x="86399" y="149019"/>
                  </a:lnTo>
                  <a:lnTo>
                    <a:pt x="91887" y="141079"/>
                  </a:lnTo>
                  <a:lnTo>
                    <a:pt x="96284" y="131848"/>
                  </a:lnTo>
                  <a:lnTo>
                    <a:pt x="99623" y="121514"/>
                  </a:lnTo>
                  <a:lnTo>
                    <a:pt x="102407" y="113754"/>
                  </a:lnTo>
                  <a:lnTo>
                    <a:pt x="105124" y="112629"/>
                  </a:lnTo>
                  <a:lnTo>
                    <a:pt x="107726" y="116246"/>
                  </a:lnTo>
                  <a:lnTo>
                    <a:pt x="110510" y="122471"/>
                  </a:lnTo>
                  <a:lnTo>
                    <a:pt x="113900" y="129838"/>
                  </a:lnTo>
                  <a:lnTo>
                    <a:pt x="118072" y="137547"/>
                  </a:lnTo>
                  <a:lnTo>
                    <a:pt x="123307" y="144926"/>
                  </a:lnTo>
                  <a:lnTo>
                    <a:pt x="130090" y="151238"/>
                  </a:lnTo>
                  <a:lnTo>
                    <a:pt x="138533" y="156193"/>
                  </a:lnTo>
                  <a:lnTo>
                    <a:pt x="148285" y="159546"/>
                  </a:lnTo>
                  <a:lnTo>
                    <a:pt x="158737" y="160910"/>
                  </a:lnTo>
                  <a:lnTo>
                    <a:pt x="169463" y="160274"/>
                  </a:lnTo>
                  <a:lnTo>
                    <a:pt x="180086" y="157918"/>
                  </a:lnTo>
                  <a:lnTo>
                    <a:pt x="190210" y="154212"/>
                  </a:lnTo>
                  <a:lnTo>
                    <a:pt x="199682" y="149493"/>
                  </a:lnTo>
                  <a:lnTo>
                    <a:pt x="208533" y="143718"/>
                  </a:lnTo>
                  <a:lnTo>
                    <a:pt x="216871" y="136487"/>
                  </a:lnTo>
                  <a:lnTo>
                    <a:pt x="224805" y="127702"/>
                  </a:lnTo>
                  <a:lnTo>
                    <a:pt x="231948" y="117700"/>
                  </a:lnTo>
                  <a:lnTo>
                    <a:pt x="237463" y="107070"/>
                  </a:lnTo>
                  <a:lnTo>
                    <a:pt x="241022" y="96217"/>
                  </a:lnTo>
                  <a:lnTo>
                    <a:pt x="242767" y="85336"/>
                  </a:lnTo>
                  <a:lnTo>
                    <a:pt x="243033" y="74505"/>
                  </a:lnTo>
                  <a:lnTo>
                    <a:pt x="242180" y="63746"/>
                  </a:lnTo>
                  <a:lnTo>
                    <a:pt x="240670" y="53121"/>
                  </a:lnTo>
                  <a:lnTo>
                    <a:pt x="238903" y="41500"/>
                  </a:lnTo>
                  <a:lnTo>
                    <a:pt x="236732" y="25626"/>
                  </a:lnTo>
                  <a:lnTo>
                    <a:pt x="23383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79650" y="1516103"/>
              <a:ext cx="143525" cy="169304"/>
            </a:xfrm>
            <a:custGeom>
              <a:avLst/>
              <a:gdLst/>
              <a:ahLst/>
              <a:cxnLst/>
              <a:rect l="0" t="0" r="0" b="0"/>
              <a:pathLst>
                <a:path w="143525" h="169304">
                  <a:moveTo>
                    <a:pt x="89510" y="0"/>
                  </a:moveTo>
                  <a:lnTo>
                    <a:pt x="77909" y="134"/>
                  </a:lnTo>
                  <a:lnTo>
                    <a:pt x="68061" y="1415"/>
                  </a:lnTo>
                  <a:lnTo>
                    <a:pt x="59056" y="4008"/>
                  </a:lnTo>
                  <a:lnTo>
                    <a:pt x="50614" y="7727"/>
                  </a:lnTo>
                  <a:lnTo>
                    <a:pt x="42587" y="12360"/>
                  </a:lnTo>
                  <a:lnTo>
                    <a:pt x="34868" y="17698"/>
                  </a:lnTo>
                  <a:lnTo>
                    <a:pt x="27536" y="23718"/>
                  </a:lnTo>
                  <a:lnTo>
                    <a:pt x="20834" y="30580"/>
                  </a:lnTo>
                  <a:lnTo>
                    <a:pt x="14847" y="38309"/>
                  </a:lnTo>
                  <a:lnTo>
                    <a:pt x="9675" y="46955"/>
                  </a:lnTo>
                  <a:lnTo>
                    <a:pt x="5498" y="56669"/>
                  </a:lnTo>
                  <a:lnTo>
                    <a:pt x="2329" y="67424"/>
                  </a:lnTo>
                  <a:lnTo>
                    <a:pt x="353" y="78901"/>
                  </a:lnTo>
                  <a:lnTo>
                    <a:pt x="0" y="90597"/>
                  </a:lnTo>
                  <a:lnTo>
                    <a:pt x="1358" y="102198"/>
                  </a:lnTo>
                  <a:lnTo>
                    <a:pt x="4217" y="113426"/>
                  </a:lnTo>
                  <a:lnTo>
                    <a:pt x="8270" y="123967"/>
                  </a:lnTo>
                  <a:lnTo>
                    <a:pt x="13221" y="133716"/>
                  </a:lnTo>
                  <a:lnTo>
                    <a:pt x="18984" y="142585"/>
                  </a:lnTo>
                  <a:lnTo>
                    <a:pt x="25675" y="150403"/>
                  </a:lnTo>
                  <a:lnTo>
                    <a:pt x="33285" y="157175"/>
                  </a:lnTo>
                  <a:lnTo>
                    <a:pt x="41683" y="162724"/>
                  </a:lnTo>
                  <a:lnTo>
                    <a:pt x="50697" y="166629"/>
                  </a:lnTo>
                  <a:lnTo>
                    <a:pt x="60166" y="168806"/>
                  </a:lnTo>
                  <a:lnTo>
                    <a:pt x="69795" y="169303"/>
                  </a:lnTo>
                  <a:lnTo>
                    <a:pt x="79180" y="168124"/>
                  </a:lnTo>
                  <a:lnTo>
                    <a:pt x="88119" y="165439"/>
                  </a:lnTo>
                  <a:lnTo>
                    <a:pt x="96596" y="161366"/>
                  </a:lnTo>
                  <a:lnTo>
                    <a:pt x="104675" y="155892"/>
                  </a:lnTo>
                  <a:lnTo>
                    <a:pt x="112441" y="149138"/>
                  </a:lnTo>
                  <a:lnTo>
                    <a:pt x="119810" y="141334"/>
                  </a:lnTo>
                  <a:lnTo>
                    <a:pt x="126540" y="132725"/>
                  </a:lnTo>
                  <a:lnTo>
                    <a:pt x="132541" y="123528"/>
                  </a:lnTo>
                  <a:lnTo>
                    <a:pt x="137554" y="113913"/>
                  </a:lnTo>
                  <a:lnTo>
                    <a:pt x="141092" y="104006"/>
                  </a:lnTo>
                  <a:lnTo>
                    <a:pt x="143023" y="93898"/>
                  </a:lnTo>
                  <a:lnTo>
                    <a:pt x="143524" y="83653"/>
                  </a:lnTo>
                  <a:lnTo>
                    <a:pt x="142879" y="73315"/>
                  </a:lnTo>
                  <a:lnTo>
                    <a:pt x="141365" y="62923"/>
                  </a:lnTo>
                  <a:lnTo>
                    <a:pt x="138894" y="52826"/>
                  </a:lnTo>
                  <a:lnTo>
                    <a:pt x="135034" y="43651"/>
                  </a:lnTo>
                  <a:lnTo>
                    <a:pt x="129669" y="35676"/>
                  </a:lnTo>
                  <a:lnTo>
                    <a:pt x="123230" y="29180"/>
                  </a:lnTo>
                  <a:lnTo>
                    <a:pt x="115789" y="24080"/>
                  </a:lnTo>
                  <a:lnTo>
                    <a:pt x="105575" y="21050"/>
                  </a:lnTo>
                  <a:lnTo>
                    <a:pt x="8951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54563" y="1305687"/>
              <a:ext cx="125168" cy="389402"/>
            </a:xfrm>
            <a:custGeom>
              <a:avLst/>
              <a:gdLst/>
              <a:ahLst/>
              <a:cxnLst/>
              <a:rect l="0" t="0" r="0" b="0"/>
              <a:pathLst>
                <a:path w="125168" h="389402">
                  <a:moveTo>
                    <a:pt x="61996" y="389401"/>
                  </a:moveTo>
                  <a:lnTo>
                    <a:pt x="59063" y="380599"/>
                  </a:lnTo>
                  <a:lnTo>
                    <a:pt x="56281" y="372253"/>
                  </a:lnTo>
                  <a:lnTo>
                    <a:pt x="53386" y="363550"/>
                  </a:lnTo>
                  <a:lnTo>
                    <a:pt x="50518" y="354256"/>
                  </a:lnTo>
                  <a:lnTo>
                    <a:pt x="48001" y="344112"/>
                  </a:lnTo>
                  <a:lnTo>
                    <a:pt x="45982" y="333067"/>
                  </a:lnTo>
                  <a:lnTo>
                    <a:pt x="44124" y="321228"/>
                  </a:lnTo>
                  <a:lnTo>
                    <a:pt x="41732" y="308757"/>
                  </a:lnTo>
                  <a:lnTo>
                    <a:pt x="38457" y="295815"/>
                  </a:lnTo>
                  <a:lnTo>
                    <a:pt x="34443" y="282532"/>
                  </a:lnTo>
                  <a:lnTo>
                    <a:pt x="30130" y="269010"/>
                  </a:lnTo>
                  <a:lnTo>
                    <a:pt x="25825" y="255322"/>
                  </a:lnTo>
                  <a:lnTo>
                    <a:pt x="21818" y="241520"/>
                  </a:lnTo>
                  <a:lnTo>
                    <a:pt x="18439" y="227641"/>
                  </a:lnTo>
                  <a:lnTo>
                    <a:pt x="15799" y="213710"/>
                  </a:lnTo>
                  <a:lnTo>
                    <a:pt x="13671" y="199744"/>
                  </a:lnTo>
                  <a:lnTo>
                    <a:pt x="11621" y="185754"/>
                  </a:lnTo>
                  <a:lnTo>
                    <a:pt x="9389" y="171748"/>
                  </a:lnTo>
                  <a:lnTo>
                    <a:pt x="7057" y="157731"/>
                  </a:lnTo>
                  <a:lnTo>
                    <a:pt x="4943" y="143707"/>
                  </a:lnTo>
                  <a:lnTo>
                    <a:pt x="3225" y="129679"/>
                  </a:lnTo>
                  <a:lnTo>
                    <a:pt x="1919" y="115647"/>
                  </a:lnTo>
                  <a:lnTo>
                    <a:pt x="968" y="101613"/>
                  </a:lnTo>
                  <a:lnTo>
                    <a:pt x="298" y="87583"/>
                  </a:lnTo>
                  <a:lnTo>
                    <a:pt x="0" y="73719"/>
                  </a:lnTo>
                  <a:lnTo>
                    <a:pt x="325" y="60331"/>
                  </a:lnTo>
                  <a:lnTo>
                    <a:pt x="1368" y="47556"/>
                  </a:lnTo>
                  <a:lnTo>
                    <a:pt x="3390" y="35690"/>
                  </a:lnTo>
                  <a:lnTo>
                    <a:pt x="6882" y="25245"/>
                  </a:lnTo>
                  <a:lnTo>
                    <a:pt x="11977" y="16379"/>
                  </a:lnTo>
                  <a:lnTo>
                    <a:pt x="18501" y="9256"/>
                  </a:lnTo>
                  <a:lnTo>
                    <a:pt x="26168" y="4213"/>
                  </a:lnTo>
                  <a:lnTo>
                    <a:pt x="34694" y="1227"/>
                  </a:lnTo>
                  <a:lnTo>
                    <a:pt x="43841" y="0"/>
                  </a:lnTo>
                  <a:lnTo>
                    <a:pt x="53425" y="148"/>
                  </a:lnTo>
                  <a:lnTo>
                    <a:pt x="63308" y="1321"/>
                  </a:lnTo>
                  <a:lnTo>
                    <a:pt x="73230" y="3392"/>
                  </a:lnTo>
                  <a:lnTo>
                    <a:pt x="82819" y="6451"/>
                  </a:lnTo>
                  <a:lnTo>
                    <a:pt x="91889" y="10460"/>
                  </a:lnTo>
                  <a:lnTo>
                    <a:pt x="100143" y="14967"/>
                  </a:lnTo>
                  <a:lnTo>
                    <a:pt x="107889" y="19625"/>
                  </a:lnTo>
                  <a:lnTo>
                    <a:pt x="115805" y="24843"/>
                  </a:lnTo>
                  <a:lnTo>
                    <a:pt x="125167" y="31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21803" y="1547689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9" y="0"/>
                  </a:lnTo>
                  <a:lnTo>
                    <a:pt x="86561" y="0"/>
                  </a:lnTo>
                  <a:lnTo>
                    <a:pt x="72233" y="0"/>
                  </a:lnTo>
                  <a:lnTo>
                    <a:pt x="57782" y="0"/>
                  </a:lnTo>
                  <a:lnTo>
                    <a:pt x="43973" y="0"/>
                  </a:lnTo>
                  <a:lnTo>
                    <a:pt x="30691" y="0"/>
                  </a:lnTo>
                  <a:lnTo>
                    <a:pt x="1677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916601" y="1347647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3" y="41084"/>
                  </a:lnTo>
                  <a:lnTo>
                    <a:pt x="3863" y="54771"/>
                  </a:lnTo>
                  <a:lnTo>
                    <a:pt x="6180" y="69576"/>
                  </a:lnTo>
                  <a:lnTo>
                    <a:pt x="8842" y="85731"/>
                  </a:lnTo>
                  <a:lnTo>
                    <a:pt x="11592" y="102976"/>
                  </a:lnTo>
                  <a:lnTo>
                    <a:pt x="14051" y="120770"/>
                  </a:lnTo>
                  <a:lnTo>
                    <a:pt x="16038" y="138728"/>
                  </a:lnTo>
                  <a:lnTo>
                    <a:pt x="17709" y="156344"/>
                  </a:lnTo>
                  <a:lnTo>
                    <a:pt x="19445" y="172938"/>
                  </a:lnTo>
                  <a:lnTo>
                    <a:pt x="21464" y="188246"/>
                  </a:lnTo>
                  <a:lnTo>
                    <a:pt x="23651" y="202507"/>
                  </a:lnTo>
                  <a:lnTo>
                    <a:pt x="25666" y="216246"/>
                  </a:lnTo>
                  <a:lnTo>
                    <a:pt x="27319" y="229834"/>
                  </a:lnTo>
                  <a:lnTo>
                    <a:pt x="28581" y="243608"/>
                  </a:lnTo>
                  <a:lnTo>
                    <a:pt x="29503" y="257936"/>
                  </a:lnTo>
                  <a:lnTo>
                    <a:pt x="30158" y="272931"/>
                  </a:lnTo>
                  <a:lnTo>
                    <a:pt x="30616" y="287789"/>
                  </a:lnTo>
                  <a:lnTo>
                    <a:pt x="30980" y="302353"/>
                  </a:lnTo>
                  <a:lnTo>
                    <a:pt x="31284" y="31790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42901" y="149504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22759" y="2800"/>
                  </a:lnTo>
                  <a:lnTo>
                    <a:pt x="213772" y="4302"/>
                  </a:lnTo>
                  <a:lnTo>
                    <a:pt x="203776" y="4613"/>
                  </a:lnTo>
                  <a:lnTo>
                    <a:pt x="192796" y="4106"/>
                  </a:lnTo>
                  <a:lnTo>
                    <a:pt x="180985" y="3287"/>
                  </a:lnTo>
                  <a:lnTo>
                    <a:pt x="168526" y="2471"/>
                  </a:lnTo>
                  <a:lnTo>
                    <a:pt x="155589" y="1787"/>
                  </a:lnTo>
                  <a:lnTo>
                    <a:pt x="142308" y="1261"/>
                  </a:lnTo>
                  <a:lnTo>
                    <a:pt x="128786" y="875"/>
                  </a:lnTo>
                  <a:lnTo>
                    <a:pt x="115097" y="600"/>
                  </a:lnTo>
                  <a:lnTo>
                    <a:pt x="101296" y="408"/>
                  </a:lnTo>
                  <a:lnTo>
                    <a:pt x="87421" y="281"/>
                  </a:lnTo>
                  <a:lnTo>
                    <a:pt x="73662" y="364"/>
                  </a:lnTo>
                  <a:lnTo>
                    <a:pt x="60344" y="951"/>
                  </a:lnTo>
                  <a:lnTo>
                    <a:pt x="47621" y="2158"/>
                  </a:lnTo>
                  <a:lnTo>
                    <a:pt x="35919" y="3792"/>
                  </a:lnTo>
                  <a:lnTo>
                    <a:pt x="24871" y="5597"/>
                  </a:lnTo>
                  <a:lnTo>
                    <a:pt x="13508" y="77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49324" y="1528713"/>
              <a:ext cx="141019" cy="160877"/>
            </a:xfrm>
            <a:custGeom>
              <a:avLst/>
              <a:gdLst/>
              <a:ahLst/>
              <a:cxnLst/>
              <a:rect l="0" t="0" r="0" b="0"/>
              <a:pathLst>
                <a:path w="141019" h="160877">
                  <a:moveTo>
                    <a:pt x="4147" y="71618"/>
                  </a:moveTo>
                  <a:lnTo>
                    <a:pt x="15815" y="71551"/>
                  </a:lnTo>
                  <a:lnTo>
                    <a:pt x="26304" y="70911"/>
                  </a:lnTo>
                  <a:lnTo>
                    <a:pt x="36606" y="69610"/>
                  </a:lnTo>
                  <a:lnTo>
                    <a:pt x="46907" y="67577"/>
                  </a:lnTo>
                  <a:lnTo>
                    <a:pt x="57251" y="64613"/>
                  </a:lnTo>
                  <a:lnTo>
                    <a:pt x="67631" y="60688"/>
                  </a:lnTo>
                  <a:lnTo>
                    <a:pt x="77714" y="55766"/>
                  </a:lnTo>
                  <a:lnTo>
                    <a:pt x="86876" y="49714"/>
                  </a:lnTo>
                  <a:lnTo>
                    <a:pt x="94831" y="42574"/>
                  </a:lnTo>
                  <a:lnTo>
                    <a:pt x="100983" y="34679"/>
                  </a:lnTo>
                  <a:lnTo>
                    <a:pt x="104303" y="26542"/>
                  </a:lnTo>
                  <a:lnTo>
                    <a:pt x="104486" y="18494"/>
                  </a:lnTo>
                  <a:lnTo>
                    <a:pt x="101692" y="11143"/>
                  </a:lnTo>
                  <a:lnTo>
                    <a:pt x="96171" y="5424"/>
                  </a:lnTo>
                  <a:lnTo>
                    <a:pt x="88354" y="1701"/>
                  </a:lnTo>
                  <a:lnTo>
                    <a:pt x="78907" y="0"/>
                  </a:lnTo>
                  <a:lnTo>
                    <a:pt x="68599" y="288"/>
                  </a:lnTo>
                  <a:lnTo>
                    <a:pt x="57941" y="2341"/>
                  </a:lnTo>
                  <a:lnTo>
                    <a:pt x="47349" y="6141"/>
                  </a:lnTo>
                  <a:lnTo>
                    <a:pt x="37238" y="11955"/>
                  </a:lnTo>
                  <a:lnTo>
                    <a:pt x="27781" y="19752"/>
                  </a:lnTo>
                  <a:lnTo>
                    <a:pt x="19279" y="29239"/>
                  </a:lnTo>
                  <a:lnTo>
                    <a:pt x="12237" y="40047"/>
                  </a:lnTo>
                  <a:lnTo>
                    <a:pt x="6801" y="51831"/>
                  </a:lnTo>
                  <a:lnTo>
                    <a:pt x="2963" y="64148"/>
                  </a:lnTo>
                  <a:lnTo>
                    <a:pt x="744" y="76482"/>
                  </a:lnTo>
                  <a:lnTo>
                    <a:pt x="0" y="88547"/>
                  </a:lnTo>
                  <a:lnTo>
                    <a:pt x="785" y="100104"/>
                  </a:lnTo>
                  <a:lnTo>
                    <a:pt x="3432" y="110872"/>
                  </a:lnTo>
                  <a:lnTo>
                    <a:pt x="7952" y="120779"/>
                  </a:lnTo>
                  <a:lnTo>
                    <a:pt x="14088" y="129754"/>
                  </a:lnTo>
                  <a:lnTo>
                    <a:pt x="21493" y="137645"/>
                  </a:lnTo>
                  <a:lnTo>
                    <a:pt x="29847" y="144470"/>
                  </a:lnTo>
                  <a:lnTo>
                    <a:pt x="39049" y="150225"/>
                  </a:lnTo>
                  <a:lnTo>
                    <a:pt x="49202" y="154800"/>
                  </a:lnTo>
                  <a:lnTo>
                    <a:pt x="60285" y="158241"/>
                  </a:lnTo>
                  <a:lnTo>
                    <a:pt x="71998" y="160400"/>
                  </a:lnTo>
                  <a:lnTo>
                    <a:pt x="83860" y="160876"/>
                  </a:lnTo>
                  <a:lnTo>
                    <a:pt x="95566" y="159612"/>
                  </a:lnTo>
                  <a:lnTo>
                    <a:pt x="106566" y="157137"/>
                  </a:lnTo>
                  <a:lnTo>
                    <a:pt x="117058" y="154154"/>
                  </a:lnTo>
                  <a:lnTo>
                    <a:pt x="127961" y="150401"/>
                  </a:lnTo>
                  <a:lnTo>
                    <a:pt x="141018" y="145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21927" y="1529541"/>
              <a:ext cx="157929" cy="186605"/>
            </a:xfrm>
            <a:custGeom>
              <a:avLst/>
              <a:gdLst/>
              <a:ahLst/>
              <a:cxnLst/>
              <a:rect l="0" t="0" r="0" b="0"/>
              <a:pathLst>
                <a:path w="157929" h="186605">
                  <a:moveTo>
                    <a:pt x="0" y="70790"/>
                  </a:moveTo>
                  <a:lnTo>
                    <a:pt x="67" y="85392"/>
                  </a:lnTo>
                  <a:lnTo>
                    <a:pt x="707" y="98663"/>
                  </a:lnTo>
                  <a:lnTo>
                    <a:pt x="1981" y="111764"/>
                  </a:lnTo>
                  <a:lnTo>
                    <a:pt x="2965" y="121396"/>
                  </a:lnTo>
                  <a:lnTo>
                    <a:pt x="2837" y="123433"/>
                  </a:lnTo>
                  <a:lnTo>
                    <a:pt x="2279" y="119559"/>
                  </a:lnTo>
                  <a:lnTo>
                    <a:pt x="1700" y="111915"/>
                  </a:lnTo>
                  <a:lnTo>
                    <a:pt x="1219" y="101930"/>
                  </a:lnTo>
                  <a:lnTo>
                    <a:pt x="864" y="90492"/>
                  </a:lnTo>
                  <a:lnTo>
                    <a:pt x="945" y="78303"/>
                  </a:lnTo>
                  <a:lnTo>
                    <a:pt x="2055" y="66004"/>
                  </a:lnTo>
                  <a:lnTo>
                    <a:pt x="4432" y="53937"/>
                  </a:lnTo>
                  <a:lnTo>
                    <a:pt x="7994" y="42367"/>
                  </a:lnTo>
                  <a:lnTo>
                    <a:pt x="12527" y="31584"/>
                  </a:lnTo>
                  <a:lnTo>
                    <a:pt x="17802" y="21673"/>
                  </a:lnTo>
                  <a:lnTo>
                    <a:pt x="23784" y="13033"/>
                  </a:lnTo>
                  <a:lnTo>
                    <a:pt x="30623" y="6431"/>
                  </a:lnTo>
                  <a:lnTo>
                    <a:pt x="38327" y="2108"/>
                  </a:lnTo>
                  <a:lnTo>
                    <a:pt x="46618" y="0"/>
                  </a:lnTo>
                  <a:lnTo>
                    <a:pt x="55029" y="15"/>
                  </a:lnTo>
                  <a:lnTo>
                    <a:pt x="63278" y="1885"/>
                  </a:lnTo>
                  <a:lnTo>
                    <a:pt x="71275" y="5561"/>
                  </a:lnTo>
                  <a:lnTo>
                    <a:pt x="79024" y="11293"/>
                  </a:lnTo>
                  <a:lnTo>
                    <a:pt x="86565" y="19035"/>
                  </a:lnTo>
                  <a:lnTo>
                    <a:pt x="93782" y="28485"/>
                  </a:lnTo>
                  <a:lnTo>
                    <a:pt x="100409" y="39269"/>
                  </a:lnTo>
                  <a:lnTo>
                    <a:pt x="106351" y="51036"/>
                  </a:lnTo>
                  <a:lnTo>
                    <a:pt x="111663" y="63342"/>
                  </a:lnTo>
                  <a:lnTo>
                    <a:pt x="116467" y="75669"/>
                  </a:lnTo>
                  <a:lnTo>
                    <a:pt x="120884" y="87733"/>
                  </a:lnTo>
                  <a:lnTo>
                    <a:pt x="125021" y="99460"/>
                  </a:lnTo>
                  <a:lnTo>
                    <a:pt x="128960" y="110874"/>
                  </a:lnTo>
                  <a:lnTo>
                    <a:pt x="132761" y="122033"/>
                  </a:lnTo>
                  <a:lnTo>
                    <a:pt x="136510" y="132928"/>
                  </a:lnTo>
                  <a:lnTo>
                    <a:pt x="140791" y="144761"/>
                  </a:lnTo>
                  <a:lnTo>
                    <a:pt x="147100" y="160810"/>
                  </a:lnTo>
                  <a:lnTo>
                    <a:pt x="157928" y="186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389761" y="2711739"/>
            <a:ext cx="2926924" cy="433157"/>
            <a:chOff x="1389761" y="2711739"/>
            <a:chExt cx="2926924" cy="433157"/>
          </a:xfrm>
        </p:grpSpPr>
        <p:sp>
          <p:nvSpPr>
            <p:cNvPr id="38" name="Freeform 37"/>
            <p:cNvSpPr/>
            <p:nvPr/>
          </p:nvSpPr>
          <p:spPr>
            <a:xfrm>
              <a:off x="1411588" y="2832165"/>
              <a:ext cx="157159" cy="218667"/>
            </a:xfrm>
            <a:custGeom>
              <a:avLst/>
              <a:gdLst/>
              <a:ahLst/>
              <a:cxnLst/>
              <a:rect l="0" t="0" r="0" b="0"/>
              <a:pathLst>
                <a:path w="157159" h="218667">
                  <a:moveTo>
                    <a:pt x="41344" y="0"/>
                  </a:moveTo>
                  <a:lnTo>
                    <a:pt x="32677" y="8936"/>
                  </a:lnTo>
                  <a:lnTo>
                    <a:pt x="25611" y="18563"/>
                  </a:lnTo>
                  <a:lnTo>
                    <a:pt x="19510" y="29850"/>
                  </a:lnTo>
                  <a:lnTo>
                    <a:pt x="14281" y="42518"/>
                  </a:lnTo>
                  <a:lnTo>
                    <a:pt x="10067" y="55997"/>
                  </a:lnTo>
                  <a:lnTo>
                    <a:pt x="6861" y="69869"/>
                  </a:lnTo>
                  <a:lnTo>
                    <a:pt x="4520" y="83905"/>
                  </a:lnTo>
                  <a:lnTo>
                    <a:pt x="2857" y="97997"/>
                  </a:lnTo>
                  <a:lnTo>
                    <a:pt x="1698" y="112098"/>
                  </a:lnTo>
                  <a:lnTo>
                    <a:pt x="899" y="126191"/>
                  </a:lnTo>
                  <a:lnTo>
                    <a:pt x="355" y="140273"/>
                  </a:lnTo>
                  <a:lnTo>
                    <a:pt x="0" y="154330"/>
                  </a:lnTo>
                  <a:lnTo>
                    <a:pt x="269" y="167873"/>
                  </a:lnTo>
                  <a:lnTo>
                    <a:pt x="2047" y="179982"/>
                  </a:lnTo>
                  <a:lnTo>
                    <a:pt x="5699" y="190267"/>
                  </a:lnTo>
                  <a:lnTo>
                    <a:pt x="11273" y="198664"/>
                  </a:lnTo>
                  <a:lnTo>
                    <a:pt x="18760" y="205169"/>
                  </a:lnTo>
                  <a:lnTo>
                    <a:pt x="27948" y="209989"/>
                  </a:lnTo>
                  <a:lnTo>
                    <a:pt x="38506" y="213449"/>
                  </a:lnTo>
                  <a:lnTo>
                    <a:pt x="50101" y="215879"/>
                  </a:lnTo>
                  <a:lnTo>
                    <a:pt x="62444" y="217555"/>
                  </a:lnTo>
                  <a:lnTo>
                    <a:pt x="75153" y="218533"/>
                  </a:lnTo>
                  <a:lnTo>
                    <a:pt x="87757" y="218666"/>
                  </a:lnTo>
                  <a:lnTo>
                    <a:pt x="100001" y="217946"/>
                  </a:lnTo>
                  <a:lnTo>
                    <a:pt x="111579" y="216641"/>
                  </a:lnTo>
                  <a:lnTo>
                    <a:pt x="123273" y="215093"/>
                  </a:lnTo>
                  <a:lnTo>
                    <a:pt x="137227" y="213165"/>
                  </a:lnTo>
                  <a:lnTo>
                    <a:pt x="15715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89761" y="2937450"/>
              <a:ext cx="115815" cy="4439"/>
            </a:xfrm>
            <a:custGeom>
              <a:avLst/>
              <a:gdLst/>
              <a:ahLst/>
              <a:cxnLst/>
              <a:rect l="0" t="0" r="0" b="0"/>
              <a:pathLst>
                <a:path w="115815" h="4439">
                  <a:moveTo>
                    <a:pt x="115814" y="0"/>
                  </a:moveTo>
                  <a:lnTo>
                    <a:pt x="104012" y="67"/>
                  </a:lnTo>
                  <a:lnTo>
                    <a:pt x="92243" y="708"/>
                  </a:lnTo>
                  <a:lnTo>
                    <a:pt x="79361" y="1995"/>
                  </a:lnTo>
                  <a:lnTo>
                    <a:pt x="65748" y="3489"/>
                  </a:lnTo>
                  <a:lnTo>
                    <a:pt x="50779" y="4438"/>
                  </a:lnTo>
                  <a:lnTo>
                    <a:pt x="30900" y="38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21347" y="282163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6" y="4"/>
                  </a:lnTo>
                  <a:lnTo>
                    <a:pt x="100775" y="177"/>
                  </a:lnTo>
                  <a:lnTo>
                    <a:pt x="88115" y="826"/>
                  </a:lnTo>
                  <a:lnTo>
                    <a:pt x="75068" y="2074"/>
                  </a:lnTo>
                  <a:lnTo>
                    <a:pt x="61957" y="3735"/>
                  </a:lnTo>
                  <a:lnTo>
                    <a:pt x="47802" y="5562"/>
                  </a:lnTo>
                  <a:lnTo>
                    <a:pt x="29128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568746" y="2916393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0"/>
                  </a:moveTo>
                  <a:lnTo>
                    <a:pt x="107079" y="5868"/>
                  </a:lnTo>
                  <a:lnTo>
                    <a:pt x="99372" y="11432"/>
                  </a:lnTo>
                  <a:lnTo>
                    <a:pt x="91970" y="17232"/>
                  </a:lnTo>
                  <a:lnTo>
                    <a:pt x="84709" y="23312"/>
                  </a:lnTo>
                  <a:lnTo>
                    <a:pt x="77530" y="29642"/>
                  </a:lnTo>
                  <a:lnTo>
                    <a:pt x="70405" y="36170"/>
                  </a:lnTo>
                  <a:lnTo>
                    <a:pt x="63315" y="42846"/>
                  </a:lnTo>
                  <a:lnTo>
                    <a:pt x="56248" y="49629"/>
                  </a:lnTo>
                  <a:lnTo>
                    <a:pt x="49197" y="56487"/>
                  </a:lnTo>
                  <a:lnTo>
                    <a:pt x="42157" y="63396"/>
                  </a:lnTo>
                  <a:lnTo>
                    <a:pt x="35123" y="70341"/>
                  </a:lnTo>
                  <a:lnTo>
                    <a:pt x="28104" y="77301"/>
                  </a:lnTo>
                  <a:lnTo>
                    <a:pt x="21400" y="83965"/>
                  </a:lnTo>
                  <a:lnTo>
                    <a:pt x="14945" y="90389"/>
                  </a:lnTo>
                  <a:lnTo>
                    <a:pt x="8173" y="9713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89803" y="2905865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5867" y="11735"/>
                  </a:lnTo>
                  <a:lnTo>
                    <a:pt x="11432" y="22864"/>
                  </a:lnTo>
                  <a:lnTo>
                    <a:pt x="17231" y="34458"/>
                  </a:lnTo>
                  <a:lnTo>
                    <a:pt x="23312" y="46446"/>
                  </a:lnTo>
                  <a:lnTo>
                    <a:pt x="29641" y="58458"/>
                  </a:lnTo>
                  <a:lnTo>
                    <a:pt x="36169" y="70251"/>
                  </a:lnTo>
                  <a:lnTo>
                    <a:pt x="42927" y="81500"/>
                  </a:lnTo>
                  <a:lnTo>
                    <a:pt x="50906" y="92926"/>
                  </a:lnTo>
                  <a:lnTo>
                    <a:pt x="63041" y="106647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000414" y="2768994"/>
              <a:ext cx="178986" cy="273742"/>
            </a:xfrm>
            <a:custGeom>
              <a:avLst/>
              <a:gdLst/>
              <a:ahLst/>
              <a:cxnLst/>
              <a:rect l="0" t="0" r="0" b="0"/>
              <a:pathLst>
                <a:path w="178986" h="273742">
                  <a:moveTo>
                    <a:pt x="178985" y="0"/>
                  </a:moveTo>
                  <a:lnTo>
                    <a:pt x="178851" y="14602"/>
                  </a:lnTo>
                  <a:lnTo>
                    <a:pt x="177570" y="27874"/>
                  </a:lnTo>
                  <a:lnTo>
                    <a:pt x="174991" y="41075"/>
                  </a:lnTo>
                  <a:lnTo>
                    <a:pt x="171790" y="54416"/>
                  </a:lnTo>
                  <a:lnTo>
                    <a:pt x="169102" y="67925"/>
                  </a:lnTo>
                  <a:lnTo>
                    <a:pt x="167529" y="81579"/>
                  </a:lnTo>
                  <a:lnTo>
                    <a:pt x="167158" y="95345"/>
                  </a:lnTo>
                  <a:lnTo>
                    <a:pt x="167833" y="109194"/>
                  </a:lnTo>
                  <a:lnTo>
                    <a:pt x="169326" y="123103"/>
                  </a:lnTo>
                  <a:lnTo>
                    <a:pt x="171260" y="137053"/>
                  </a:lnTo>
                  <a:lnTo>
                    <a:pt x="173157" y="151031"/>
                  </a:lnTo>
                  <a:lnTo>
                    <a:pt x="174750" y="165024"/>
                  </a:lnTo>
                  <a:lnTo>
                    <a:pt x="175816" y="178862"/>
                  </a:lnTo>
                  <a:lnTo>
                    <a:pt x="176079" y="192234"/>
                  </a:lnTo>
                  <a:lnTo>
                    <a:pt x="175468" y="205002"/>
                  </a:lnTo>
                  <a:lnTo>
                    <a:pt x="173753" y="217033"/>
                  </a:lnTo>
                  <a:lnTo>
                    <a:pt x="170474" y="228121"/>
                  </a:lnTo>
                  <a:lnTo>
                    <a:pt x="165521" y="238237"/>
                  </a:lnTo>
                  <a:lnTo>
                    <a:pt x="158924" y="247183"/>
                  </a:lnTo>
                  <a:lnTo>
                    <a:pt x="150677" y="254522"/>
                  </a:lnTo>
                  <a:lnTo>
                    <a:pt x="140939" y="260162"/>
                  </a:lnTo>
                  <a:lnTo>
                    <a:pt x="129825" y="264307"/>
                  </a:lnTo>
                  <a:lnTo>
                    <a:pt x="117317" y="267263"/>
                  </a:lnTo>
                  <a:lnTo>
                    <a:pt x="103539" y="269329"/>
                  </a:lnTo>
                  <a:lnTo>
                    <a:pt x="88882" y="270754"/>
                  </a:lnTo>
                  <a:lnTo>
                    <a:pt x="73898" y="271727"/>
                  </a:lnTo>
                  <a:lnTo>
                    <a:pt x="58951" y="272387"/>
                  </a:lnTo>
                  <a:lnTo>
                    <a:pt x="44780" y="272834"/>
                  </a:lnTo>
                  <a:lnTo>
                    <a:pt x="31203" y="273183"/>
                  </a:lnTo>
                  <a:lnTo>
                    <a:pt x="17032" y="27346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37243" y="2711739"/>
              <a:ext cx="389556" cy="67785"/>
            </a:xfrm>
            <a:custGeom>
              <a:avLst/>
              <a:gdLst/>
              <a:ahLst/>
              <a:cxnLst/>
              <a:rect l="0" t="0" r="0" b="0"/>
              <a:pathLst>
                <a:path w="389556" h="67785">
                  <a:moveTo>
                    <a:pt x="389555" y="4613"/>
                  </a:moveTo>
                  <a:lnTo>
                    <a:pt x="380686" y="1813"/>
                  </a:lnTo>
                  <a:lnTo>
                    <a:pt x="371699" y="312"/>
                  </a:lnTo>
                  <a:lnTo>
                    <a:pt x="361700" y="0"/>
                  </a:lnTo>
                  <a:lnTo>
                    <a:pt x="350546" y="507"/>
                  </a:lnTo>
                  <a:lnTo>
                    <a:pt x="338086" y="1326"/>
                  </a:lnTo>
                  <a:lnTo>
                    <a:pt x="324374" y="2147"/>
                  </a:lnTo>
                  <a:lnTo>
                    <a:pt x="309611" y="3003"/>
                  </a:lnTo>
                  <a:lnTo>
                    <a:pt x="294034" y="4178"/>
                  </a:lnTo>
                  <a:lnTo>
                    <a:pt x="277865" y="5817"/>
                  </a:lnTo>
                  <a:lnTo>
                    <a:pt x="261604" y="7917"/>
                  </a:lnTo>
                  <a:lnTo>
                    <a:pt x="245995" y="10405"/>
                  </a:lnTo>
                  <a:lnTo>
                    <a:pt x="231379" y="13194"/>
                  </a:lnTo>
                  <a:lnTo>
                    <a:pt x="217429" y="16202"/>
                  </a:lnTo>
                  <a:lnTo>
                    <a:pt x="203375" y="19368"/>
                  </a:lnTo>
                  <a:lnTo>
                    <a:pt x="188760" y="22643"/>
                  </a:lnTo>
                  <a:lnTo>
                    <a:pt x="173314" y="25994"/>
                  </a:lnTo>
                  <a:lnTo>
                    <a:pt x="156793" y="29396"/>
                  </a:lnTo>
                  <a:lnTo>
                    <a:pt x="139197" y="32834"/>
                  </a:lnTo>
                  <a:lnTo>
                    <a:pt x="121006" y="36296"/>
                  </a:lnTo>
                  <a:lnTo>
                    <a:pt x="103035" y="39773"/>
                  </a:lnTo>
                  <a:lnTo>
                    <a:pt x="85741" y="43261"/>
                  </a:lnTo>
                  <a:lnTo>
                    <a:pt x="69427" y="46797"/>
                  </a:lnTo>
                  <a:lnTo>
                    <a:pt x="52608" y="50912"/>
                  </a:lnTo>
                  <a:lnTo>
                    <a:pt x="31578" y="57086"/>
                  </a:lnTo>
                  <a:lnTo>
                    <a:pt x="0" y="67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6145" y="288480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37202" y="299009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05827" y="2888219"/>
              <a:ext cx="136688" cy="135728"/>
            </a:xfrm>
            <a:custGeom>
              <a:avLst/>
              <a:gdLst/>
              <a:ahLst/>
              <a:cxnLst/>
              <a:rect l="0" t="0" r="0" b="0"/>
              <a:pathLst>
                <a:path w="136688" h="135728">
                  <a:moveTo>
                    <a:pt x="89385" y="7117"/>
                  </a:moveTo>
                  <a:lnTo>
                    <a:pt x="80584" y="4318"/>
                  </a:lnTo>
                  <a:lnTo>
                    <a:pt x="72237" y="2816"/>
                  </a:lnTo>
                  <a:lnTo>
                    <a:pt x="63542" y="2514"/>
                  </a:lnTo>
                  <a:lnTo>
                    <a:pt x="54595" y="3366"/>
                  </a:lnTo>
                  <a:lnTo>
                    <a:pt x="45748" y="5482"/>
                  </a:lnTo>
                  <a:lnTo>
                    <a:pt x="37214" y="8809"/>
                  </a:lnTo>
                  <a:lnTo>
                    <a:pt x="29198" y="13316"/>
                  </a:lnTo>
                  <a:lnTo>
                    <a:pt x="21969" y="19084"/>
                  </a:lnTo>
                  <a:lnTo>
                    <a:pt x="15597" y="26040"/>
                  </a:lnTo>
                  <a:lnTo>
                    <a:pt x="10149" y="34150"/>
                  </a:lnTo>
                  <a:lnTo>
                    <a:pt x="5781" y="43496"/>
                  </a:lnTo>
                  <a:lnTo>
                    <a:pt x="2479" y="53996"/>
                  </a:lnTo>
                  <a:lnTo>
                    <a:pt x="414" y="65131"/>
                  </a:lnTo>
                  <a:lnTo>
                    <a:pt x="0" y="76064"/>
                  </a:lnTo>
                  <a:lnTo>
                    <a:pt x="1316" y="86339"/>
                  </a:lnTo>
                  <a:lnTo>
                    <a:pt x="4148" y="95864"/>
                  </a:lnTo>
                  <a:lnTo>
                    <a:pt x="8183" y="104721"/>
                  </a:lnTo>
                  <a:lnTo>
                    <a:pt x="13130" y="113040"/>
                  </a:lnTo>
                  <a:lnTo>
                    <a:pt x="19230" y="120628"/>
                  </a:lnTo>
                  <a:lnTo>
                    <a:pt x="27213" y="126980"/>
                  </a:lnTo>
                  <a:lnTo>
                    <a:pt x="37312" y="131908"/>
                  </a:lnTo>
                  <a:lnTo>
                    <a:pt x="48840" y="135049"/>
                  </a:lnTo>
                  <a:lnTo>
                    <a:pt x="60501" y="135727"/>
                  </a:lnTo>
                  <a:lnTo>
                    <a:pt x="71525" y="133811"/>
                  </a:lnTo>
                  <a:lnTo>
                    <a:pt x="81686" y="129779"/>
                  </a:lnTo>
                  <a:lnTo>
                    <a:pt x="91038" y="124407"/>
                  </a:lnTo>
                  <a:lnTo>
                    <a:pt x="99726" y="118274"/>
                  </a:lnTo>
                  <a:lnTo>
                    <a:pt x="107746" y="111398"/>
                  </a:lnTo>
                  <a:lnTo>
                    <a:pt x="114929" y="103353"/>
                  </a:lnTo>
                  <a:lnTo>
                    <a:pt x="121245" y="93981"/>
                  </a:lnTo>
                  <a:lnTo>
                    <a:pt x="126643" y="83399"/>
                  </a:lnTo>
                  <a:lnTo>
                    <a:pt x="130972" y="71839"/>
                  </a:lnTo>
                  <a:lnTo>
                    <a:pt x="134244" y="59549"/>
                  </a:lnTo>
                  <a:lnTo>
                    <a:pt x="136288" y="47058"/>
                  </a:lnTo>
                  <a:lnTo>
                    <a:pt x="136687" y="35139"/>
                  </a:lnTo>
                  <a:lnTo>
                    <a:pt x="135357" y="24180"/>
                  </a:lnTo>
                  <a:lnTo>
                    <a:pt x="132345" y="14689"/>
                  </a:lnTo>
                  <a:lnTo>
                    <a:pt x="127657" y="7443"/>
                  </a:lnTo>
                  <a:lnTo>
                    <a:pt x="121471" y="2652"/>
                  </a:lnTo>
                  <a:lnTo>
                    <a:pt x="114235" y="214"/>
                  </a:lnTo>
                  <a:lnTo>
                    <a:pt x="106548" y="0"/>
                  </a:lnTo>
                  <a:lnTo>
                    <a:pt x="98761" y="1719"/>
                  </a:lnTo>
                  <a:lnTo>
                    <a:pt x="90606" y="4769"/>
                  </a:lnTo>
                  <a:lnTo>
                    <a:pt x="81047" y="9750"/>
                  </a:lnTo>
                  <a:lnTo>
                    <a:pt x="68328" y="17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92880" y="2716352"/>
              <a:ext cx="87324" cy="305327"/>
            </a:xfrm>
            <a:custGeom>
              <a:avLst/>
              <a:gdLst/>
              <a:ahLst/>
              <a:cxnLst/>
              <a:rect l="0" t="0" r="0" b="0"/>
              <a:pathLst>
                <a:path w="87324" h="305327">
                  <a:moveTo>
                    <a:pt x="28674" y="0"/>
                  </a:moveTo>
                  <a:lnTo>
                    <a:pt x="28674" y="11735"/>
                  </a:lnTo>
                  <a:lnTo>
                    <a:pt x="28674" y="22864"/>
                  </a:lnTo>
                  <a:lnTo>
                    <a:pt x="28674" y="34467"/>
                  </a:lnTo>
                  <a:lnTo>
                    <a:pt x="28674" y="46801"/>
                  </a:lnTo>
                  <a:lnTo>
                    <a:pt x="28674" y="60109"/>
                  </a:lnTo>
                  <a:lnTo>
                    <a:pt x="28660" y="74405"/>
                  </a:lnTo>
                  <a:lnTo>
                    <a:pt x="28142" y="89064"/>
                  </a:lnTo>
                  <a:lnTo>
                    <a:pt x="26197" y="102981"/>
                  </a:lnTo>
                  <a:lnTo>
                    <a:pt x="22455" y="115601"/>
                  </a:lnTo>
                  <a:lnTo>
                    <a:pt x="17670" y="127208"/>
                  </a:lnTo>
                  <a:lnTo>
                    <a:pt x="13374" y="138609"/>
                  </a:lnTo>
                  <a:lnTo>
                    <a:pt x="10414" y="150321"/>
                  </a:lnTo>
                  <a:lnTo>
                    <a:pt x="8789" y="162511"/>
                  </a:lnTo>
                  <a:lnTo>
                    <a:pt x="8013" y="175168"/>
                  </a:lnTo>
                  <a:lnTo>
                    <a:pt x="7681" y="188215"/>
                  </a:lnTo>
                  <a:lnTo>
                    <a:pt x="7560" y="201726"/>
                  </a:lnTo>
                  <a:lnTo>
                    <a:pt x="7529" y="215928"/>
                  </a:lnTo>
                  <a:lnTo>
                    <a:pt x="7529" y="230850"/>
                  </a:lnTo>
                  <a:lnTo>
                    <a:pt x="7356" y="245066"/>
                  </a:lnTo>
                  <a:lnTo>
                    <a:pt x="6150" y="254602"/>
                  </a:lnTo>
                  <a:lnTo>
                    <a:pt x="3837" y="256822"/>
                  </a:lnTo>
                  <a:lnTo>
                    <a:pt x="1746" y="252896"/>
                  </a:lnTo>
                  <a:lnTo>
                    <a:pt x="393" y="244902"/>
                  </a:lnTo>
                  <a:lnTo>
                    <a:pt x="0" y="234837"/>
                  </a:lnTo>
                  <a:lnTo>
                    <a:pt x="560" y="223944"/>
                  </a:lnTo>
                  <a:lnTo>
                    <a:pt x="2094" y="212991"/>
                  </a:lnTo>
                  <a:lnTo>
                    <a:pt x="4730" y="202536"/>
                  </a:lnTo>
                  <a:lnTo>
                    <a:pt x="8438" y="192808"/>
                  </a:lnTo>
                  <a:lnTo>
                    <a:pt x="13218" y="184439"/>
                  </a:lnTo>
                  <a:lnTo>
                    <a:pt x="19177" y="178541"/>
                  </a:lnTo>
                  <a:lnTo>
                    <a:pt x="26255" y="175503"/>
                  </a:lnTo>
                  <a:lnTo>
                    <a:pt x="34109" y="175240"/>
                  </a:lnTo>
                  <a:lnTo>
                    <a:pt x="42218" y="177563"/>
                  </a:lnTo>
                  <a:lnTo>
                    <a:pt x="50258" y="182086"/>
                  </a:lnTo>
                  <a:lnTo>
                    <a:pt x="57942" y="188339"/>
                  </a:lnTo>
                  <a:lnTo>
                    <a:pt x="64950" y="195882"/>
                  </a:lnTo>
                  <a:lnTo>
                    <a:pt x="71174" y="204357"/>
                  </a:lnTo>
                  <a:lnTo>
                    <a:pt x="76523" y="213654"/>
                  </a:lnTo>
                  <a:lnTo>
                    <a:pt x="80825" y="223878"/>
                  </a:lnTo>
                  <a:lnTo>
                    <a:pt x="84087" y="235007"/>
                  </a:lnTo>
                  <a:lnTo>
                    <a:pt x="86272" y="246684"/>
                  </a:lnTo>
                  <a:lnTo>
                    <a:pt x="87323" y="259651"/>
                  </a:lnTo>
                  <a:lnTo>
                    <a:pt x="86215" y="277280"/>
                  </a:lnTo>
                  <a:lnTo>
                    <a:pt x="8131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39728" y="2852948"/>
              <a:ext cx="113454" cy="147674"/>
            </a:xfrm>
            <a:custGeom>
              <a:avLst/>
              <a:gdLst/>
              <a:ahLst/>
              <a:cxnLst/>
              <a:rect l="0" t="0" r="0" b="0"/>
              <a:pathLst>
                <a:path w="113454" h="147674">
                  <a:moveTo>
                    <a:pt x="8168" y="63445"/>
                  </a:moveTo>
                  <a:lnTo>
                    <a:pt x="5368" y="75114"/>
                  </a:lnTo>
                  <a:lnTo>
                    <a:pt x="3866" y="85602"/>
                  </a:lnTo>
                  <a:lnTo>
                    <a:pt x="3534" y="95825"/>
                  </a:lnTo>
                  <a:lnTo>
                    <a:pt x="3242" y="103195"/>
                  </a:lnTo>
                  <a:lnTo>
                    <a:pt x="2085" y="104332"/>
                  </a:lnTo>
                  <a:lnTo>
                    <a:pt x="858" y="100341"/>
                  </a:lnTo>
                  <a:lnTo>
                    <a:pt x="57" y="92882"/>
                  </a:lnTo>
                  <a:lnTo>
                    <a:pt x="0" y="83153"/>
                  </a:lnTo>
                  <a:lnTo>
                    <a:pt x="769" y="71956"/>
                  </a:lnTo>
                  <a:lnTo>
                    <a:pt x="2602" y="60130"/>
                  </a:lnTo>
                  <a:lnTo>
                    <a:pt x="5965" y="48622"/>
                  </a:lnTo>
                  <a:lnTo>
                    <a:pt x="10972" y="37913"/>
                  </a:lnTo>
                  <a:lnTo>
                    <a:pt x="17437" y="28241"/>
                  </a:lnTo>
                  <a:lnTo>
                    <a:pt x="25064" y="19804"/>
                  </a:lnTo>
                  <a:lnTo>
                    <a:pt x="33563" y="12580"/>
                  </a:lnTo>
                  <a:lnTo>
                    <a:pt x="42691" y="6710"/>
                  </a:lnTo>
                  <a:lnTo>
                    <a:pt x="52263" y="2580"/>
                  </a:lnTo>
                  <a:lnTo>
                    <a:pt x="62128" y="257"/>
                  </a:lnTo>
                  <a:lnTo>
                    <a:pt x="71700" y="0"/>
                  </a:lnTo>
                  <a:lnTo>
                    <a:pt x="79988" y="2404"/>
                  </a:lnTo>
                  <a:lnTo>
                    <a:pt x="86564" y="7539"/>
                  </a:lnTo>
                  <a:lnTo>
                    <a:pt x="91656" y="14884"/>
                  </a:lnTo>
                  <a:lnTo>
                    <a:pt x="95854" y="23633"/>
                  </a:lnTo>
                  <a:lnTo>
                    <a:pt x="99604" y="33183"/>
                  </a:lnTo>
                  <a:lnTo>
                    <a:pt x="102991" y="43336"/>
                  </a:lnTo>
                  <a:lnTo>
                    <a:pt x="105827" y="54202"/>
                  </a:lnTo>
                  <a:lnTo>
                    <a:pt x="108039" y="65799"/>
                  </a:lnTo>
                  <a:lnTo>
                    <a:pt x="109682" y="78006"/>
                  </a:lnTo>
                  <a:lnTo>
                    <a:pt x="111039" y="92136"/>
                  </a:lnTo>
                  <a:lnTo>
                    <a:pt x="112227" y="112785"/>
                  </a:lnTo>
                  <a:lnTo>
                    <a:pt x="113453" y="147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54739" y="2757214"/>
              <a:ext cx="219624" cy="318168"/>
            </a:xfrm>
            <a:custGeom>
              <a:avLst/>
              <a:gdLst/>
              <a:ahLst/>
              <a:cxnLst/>
              <a:rect l="0" t="0" r="0" b="0"/>
              <a:pathLst>
                <a:path w="219624" h="318168">
                  <a:moveTo>
                    <a:pt x="219623" y="53894"/>
                  </a:moveTo>
                  <a:lnTo>
                    <a:pt x="216555" y="45160"/>
                  </a:lnTo>
                  <a:lnTo>
                    <a:pt x="212493" y="37453"/>
                  </a:lnTo>
                  <a:lnTo>
                    <a:pt x="207000" y="30056"/>
                  </a:lnTo>
                  <a:lnTo>
                    <a:pt x="200241" y="22968"/>
                  </a:lnTo>
                  <a:lnTo>
                    <a:pt x="192443" y="16438"/>
                  </a:lnTo>
                  <a:lnTo>
                    <a:pt x="183841" y="10574"/>
                  </a:lnTo>
                  <a:lnTo>
                    <a:pt x="174483" y="5655"/>
                  </a:lnTo>
                  <a:lnTo>
                    <a:pt x="164229" y="2182"/>
                  </a:lnTo>
                  <a:lnTo>
                    <a:pt x="153085" y="298"/>
                  </a:lnTo>
                  <a:lnTo>
                    <a:pt x="141503" y="0"/>
                  </a:lnTo>
                  <a:lnTo>
                    <a:pt x="130262" y="1312"/>
                  </a:lnTo>
                  <a:lnTo>
                    <a:pt x="119777" y="4083"/>
                  </a:lnTo>
                  <a:lnTo>
                    <a:pt x="110111" y="8043"/>
                  </a:lnTo>
                  <a:lnTo>
                    <a:pt x="101158" y="12910"/>
                  </a:lnTo>
                  <a:lnTo>
                    <a:pt x="92765" y="18442"/>
                  </a:lnTo>
                  <a:lnTo>
                    <a:pt x="84789" y="24611"/>
                  </a:lnTo>
                  <a:lnTo>
                    <a:pt x="77111" y="31583"/>
                  </a:lnTo>
                  <a:lnTo>
                    <a:pt x="69634" y="39386"/>
                  </a:lnTo>
                  <a:lnTo>
                    <a:pt x="61965" y="47913"/>
                  </a:lnTo>
                  <a:lnTo>
                    <a:pt x="53443" y="57016"/>
                  </a:lnTo>
                  <a:lnTo>
                    <a:pt x="43798" y="66553"/>
                  </a:lnTo>
                  <a:lnTo>
                    <a:pt x="33727" y="76568"/>
                  </a:lnTo>
                  <a:lnTo>
                    <a:pt x="24646" y="87275"/>
                  </a:lnTo>
                  <a:lnTo>
                    <a:pt x="17287" y="98739"/>
                  </a:lnTo>
                  <a:lnTo>
                    <a:pt x="11705" y="110878"/>
                  </a:lnTo>
                  <a:lnTo>
                    <a:pt x="7645" y="123559"/>
                  </a:lnTo>
                  <a:lnTo>
                    <a:pt x="4769" y="136647"/>
                  </a:lnTo>
                  <a:lnTo>
                    <a:pt x="2768" y="150029"/>
                  </a:lnTo>
                  <a:lnTo>
                    <a:pt x="1394" y="163618"/>
                  </a:lnTo>
                  <a:lnTo>
                    <a:pt x="462" y="177347"/>
                  </a:lnTo>
                  <a:lnTo>
                    <a:pt x="0" y="191007"/>
                  </a:lnTo>
                  <a:lnTo>
                    <a:pt x="221" y="204258"/>
                  </a:lnTo>
                  <a:lnTo>
                    <a:pt x="1191" y="216950"/>
                  </a:lnTo>
                  <a:lnTo>
                    <a:pt x="2997" y="229100"/>
                  </a:lnTo>
                  <a:lnTo>
                    <a:pt x="5812" y="240800"/>
                  </a:lnTo>
                  <a:lnTo>
                    <a:pt x="9635" y="252149"/>
                  </a:lnTo>
                  <a:lnTo>
                    <a:pt x="14321" y="263077"/>
                  </a:lnTo>
                  <a:lnTo>
                    <a:pt x="19683" y="273350"/>
                  </a:lnTo>
                  <a:lnTo>
                    <a:pt x="25552" y="282888"/>
                  </a:lnTo>
                  <a:lnTo>
                    <a:pt x="31950" y="291599"/>
                  </a:lnTo>
                  <a:lnTo>
                    <a:pt x="39075" y="299305"/>
                  </a:lnTo>
                  <a:lnTo>
                    <a:pt x="46980" y="305997"/>
                  </a:lnTo>
                  <a:lnTo>
                    <a:pt x="55576" y="311490"/>
                  </a:lnTo>
                  <a:lnTo>
                    <a:pt x="64725" y="315358"/>
                  </a:lnTo>
                  <a:lnTo>
                    <a:pt x="74288" y="317514"/>
                  </a:lnTo>
                  <a:lnTo>
                    <a:pt x="84151" y="318167"/>
                  </a:lnTo>
                  <a:lnTo>
                    <a:pt x="94224" y="317625"/>
                  </a:lnTo>
                  <a:lnTo>
                    <a:pt x="104439" y="316184"/>
                  </a:lnTo>
                  <a:lnTo>
                    <a:pt x="114586" y="313932"/>
                  </a:lnTo>
                  <a:lnTo>
                    <a:pt x="124326" y="310751"/>
                  </a:lnTo>
                  <a:lnTo>
                    <a:pt x="133507" y="306651"/>
                  </a:lnTo>
                  <a:lnTo>
                    <a:pt x="142147" y="301763"/>
                  </a:lnTo>
                  <a:lnTo>
                    <a:pt x="150336" y="296258"/>
                  </a:lnTo>
                  <a:lnTo>
                    <a:pt x="158185" y="290294"/>
                  </a:lnTo>
                  <a:lnTo>
                    <a:pt x="165949" y="284002"/>
                  </a:lnTo>
                  <a:lnTo>
                    <a:pt x="174009" y="277478"/>
                  </a:lnTo>
                  <a:lnTo>
                    <a:pt x="182535" y="270805"/>
                  </a:lnTo>
                  <a:lnTo>
                    <a:pt x="191075" y="264334"/>
                  </a:lnTo>
                  <a:lnTo>
                    <a:pt x="199493" y="258062"/>
                  </a:lnTo>
                  <a:lnTo>
                    <a:pt x="208531" y="251438"/>
                  </a:lnTo>
                  <a:lnTo>
                    <a:pt x="219623" y="243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319541" y="2758466"/>
              <a:ext cx="133807" cy="282904"/>
            </a:xfrm>
            <a:custGeom>
              <a:avLst/>
              <a:gdLst/>
              <a:ahLst/>
              <a:cxnLst/>
              <a:rect l="0" t="0" r="0" b="0"/>
              <a:pathLst>
                <a:path w="133807" h="282904">
                  <a:moveTo>
                    <a:pt x="39049" y="0"/>
                  </a:moveTo>
                  <a:lnTo>
                    <a:pt x="39049" y="11735"/>
                  </a:lnTo>
                  <a:lnTo>
                    <a:pt x="39049" y="22864"/>
                  </a:lnTo>
                  <a:lnTo>
                    <a:pt x="39035" y="34453"/>
                  </a:lnTo>
                  <a:lnTo>
                    <a:pt x="38517" y="46269"/>
                  </a:lnTo>
                  <a:lnTo>
                    <a:pt x="36572" y="57632"/>
                  </a:lnTo>
                  <a:lnTo>
                    <a:pt x="32826" y="68195"/>
                  </a:lnTo>
                  <a:lnTo>
                    <a:pt x="27868" y="78415"/>
                  </a:lnTo>
                  <a:lnTo>
                    <a:pt x="22923" y="89332"/>
                  </a:lnTo>
                  <a:lnTo>
                    <a:pt x="18719" y="101490"/>
                  </a:lnTo>
                  <a:lnTo>
                    <a:pt x="15614" y="114776"/>
                  </a:lnTo>
                  <a:lnTo>
                    <a:pt x="13838" y="128699"/>
                  </a:lnTo>
                  <a:lnTo>
                    <a:pt x="13353" y="142884"/>
                  </a:lnTo>
                  <a:lnTo>
                    <a:pt x="13791" y="157138"/>
                  </a:lnTo>
                  <a:lnTo>
                    <a:pt x="14600" y="171380"/>
                  </a:lnTo>
                  <a:lnTo>
                    <a:pt x="15425" y="185579"/>
                  </a:lnTo>
                  <a:lnTo>
                    <a:pt x="15956" y="199570"/>
                  </a:lnTo>
                  <a:lnTo>
                    <a:pt x="15853" y="213051"/>
                  </a:lnTo>
                  <a:lnTo>
                    <a:pt x="15005" y="225904"/>
                  </a:lnTo>
                  <a:lnTo>
                    <a:pt x="13639" y="238334"/>
                  </a:lnTo>
                  <a:lnTo>
                    <a:pt x="12190" y="250754"/>
                  </a:lnTo>
                  <a:lnTo>
                    <a:pt x="10912" y="263379"/>
                  </a:lnTo>
                  <a:lnTo>
                    <a:pt x="9414" y="275097"/>
                  </a:lnTo>
                  <a:lnTo>
                    <a:pt x="7016" y="282310"/>
                  </a:lnTo>
                  <a:lnTo>
                    <a:pt x="4208" y="282903"/>
                  </a:lnTo>
                  <a:lnTo>
                    <a:pt x="1920" y="278627"/>
                  </a:lnTo>
                  <a:lnTo>
                    <a:pt x="462" y="271284"/>
                  </a:lnTo>
                  <a:lnTo>
                    <a:pt x="0" y="262260"/>
                  </a:lnTo>
                  <a:lnTo>
                    <a:pt x="509" y="252397"/>
                  </a:lnTo>
                  <a:lnTo>
                    <a:pt x="1836" y="242137"/>
                  </a:lnTo>
                  <a:lnTo>
                    <a:pt x="3800" y="231700"/>
                  </a:lnTo>
                  <a:lnTo>
                    <a:pt x="6240" y="221194"/>
                  </a:lnTo>
                  <a:lnTo>
                    <a:pt x="9183" y="210829"/>
                  </a:lnTo>
                  <a:lnTo>
                    <a:pt x="12837" y="200932"/>
                  </a:lnTo>
                  <a:lnTo>
                    <a:pt x="17259" y="191640"/>
                  </a:lnTo>
                  <a:lnTo>
                    <a:pt x="22365" y="182923"/>
                  </a:lnTo>
                  <a:lnTo>
                    <a:pt x="28016" y="174681"/>
                  </a:lnTo>
                  <a:lnTo>
                    <a:pt x="34082" y="166815"/>
                  </a:lnTo>
                  <a:lnTo>
                    <a:pt x="40613" y="159718"/>
                  </a:lnTo>
                  <a:lnTo>
                    <a:pt x="47829" y="154235"/>
                  </a:lnTo>
                  <a:lnTo>
                    <a:pt x="55790" y="150703"/>
                  </a:lnTo>
                  <a:lnTo>
                    <a:pt x="64255" y="149145"/>
                  </a:lnTo>
                  <a:lnTo>
                    <a:pt x="72783" y="149537"/>
                  </a:lnTo>
                  <a:lnTo>
                    <a:pt x="81106" y="151659"/>
                  </a:lnTo>
                  <a:lnTo>
                    <a:pt x="88983" y="155336"/>
                  </a:lnTo>
                  <a:lnTo>
                    <a:pt x="96120" y="160537"/>
                  </a:lnTo>
                  <a:lnTo>
                    <a:pt x="102436" y="167105"/>
                  </a:lnTo>
                  <a:lnTo>
                    <a:pt x="108016" y="174782"/>
                  </a:lnTo>
                  <a:lnTo>
                    <a:pt x="113005" y="183305"/>
                  </a:lnTo>
                  <a:lnTo>
                    <a:pt x="117546" y="192444"/>
                  </a:lnTo>
                  <a:lnTo>
                    <a:pt x="121612" y="202142"/>
                  </a:lnTo>
                  <a:lnTo>
                    <a:pt x="125404" y="213769"/>
                  </a:lnTo>
                  <a:lnTo>
                    <a:pt x="129260" y="231696"/>
                  </a:lnTo>
                  <a:lnTo>
                    <a:pt x="133806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15609" y="2887785"/>
              <a:ext cx="244191" cy="257111"/>
            </a:xfrm>
            <a:custGeom>
              <a:avLst/>
              <a:gdLst/>
              <a:ahLst/>
              <a:cxnLst/>
              <a:rect l="0" t="0" r="0" b="0"/>
              <a:pathLst>
                <a:path w="244191" h="257111">
                  <a:moveTo>
                    <a:pt x="64080" y="91779"/>
                  </a:moveTo>
                  <a:lnTo>
                    <a:pt x="69746" y="82978"/>
                  </a:lnTo>
                  <a:lnTo>
                    <a:pt x="73390" y="74631"/>
                  </a:lnTo>
                  <a:lnTo>
                    <a:pt x="75295" y="65937"/>
                  </a:lnTo>
                  <a:lnTo>
                    <a:pt x="75624" y="56989"/>
                  </a:lnTo>
                  <a:lnTo>
                    <a:pt x="74356" y="48142"/>
                  </a:lnTo>
                  <a:lnTo>
                    <a:pt x="71627" y="39617"/>
                  </a:lnTo>
                  <a:lnTo>
                    <a:pt x="67533" y="31947"/>
                  </a:lnTo>
                  <a:lnTo>
                    <a:pt x="62050" y="26015"/>
                  </a:lnTo>
                  <a:lnTo>
                    <a:pt x="55296" y="22154"/>
                  </a:lnTo>
                  <a:lnTo>
                    <a:pt x="47663" y="20530"/>
                  </a:lnTo>
                  <a:lnTo>
                    <a:pt x="39702" y="21403"/>
                  </a:lnTo>
                  <a:lnTo>
                    <a:pt x="31763" y="24663"/>
                  </a:lnTo>
                  <a:lnTo>
                    <a:pt x="24147" y="30086"/>
                  </a:lnTo>
                  <a:lnTo>
                    <a:pt x="17184" y="37530"/>
                  </a:lnTo>
                  <a:lnTo>
                    <a:pt x="10995" y="46716"/>
                  </a:lnTo>
                  <a:lnTo>
                    <a:pt x="5840" y="57288"/>
                  </a:lnTo>
                  <a:lnTo>
                    <a:pt x="2199" y="68899"/>
                  </a:lnTo>
                  <a:lnTo>
                    <a:pt x="204" y="81238"/>
                  </a:lnTo>
                  <a:lnTo>
                    <a:pt x="0" y="93266"/>
                  </a:lnTo>
                  <a:lnTo>
                    <a:pt x="1906" y="103285"/>
                  </a:lnTo>
                  <a:lnTo>
                    <a:pt x="5884" y="110522"/>
                  </a:lnTo>
                  <a:lnTo>
                    <a:pt x="11300" y="114733"/>
                  </a:lnTo>
                  <a:lnTo>
                    <a:pt x="17149" y="115755"/>
                  </a:lnTo>
                  <a:lnTo>
                    <a:pt x="22820" y="113851"/>
                  </a:lnTo>
                  <a:lnTo>
                    <a:pt x="28249" y="109713"/>
                  </a:lnTo>
                  <a:lnTo>
                    <a:pt x="33728" y="104213"/>
                  </a:lnTo>
                  <a:lnTo>
                    <a:pt x="39463" y="98008"/>
                  </a:lnTo>
                  <a:lnTo>
                    <a:pt x="45974" y="92648"/>
                  </a:lnTo>
                  <a:lnTo>
                    <a:pt x="53029" y="90297"/>
                  </a:lnTo>
                  <a:lnTo>
                    <a:pt x="59441" y="91378"/>
                  </a:lnTo>
                  <a:lnTo>
                    <a:pt x="65383" y="95279"/>
                  </a:lnTo>
                  <a:lnTo>
                    <a:pt x="71261" y="101229"/>
                  </a:lnTo>
                  <a:lnTo>
                    <a:pt x="77291" y="107793"/>
                  </a:lnTo>
                  <a:lnTo>
                    <a:pt x="83532" y="112984"/>
                  </a:lnTo>
                  <a:lnTo>
                    <a:pt x="89974" y="115834"/>
                  </a:lnTo>
                  <a:lnTo>
                    <a:pt x="96579" y="116287"/>
                  </a:lnTo>
                  <a:lnTo>
                    <a:pt x="103307" y="114698"/>
                  </a:lnTo>
                  <a:lnTo>
                    <a:pt x="110141" y="111557"/>
                  </a:lnTo>
                  <a:lnTo>
                    <a:pt x="117559" y="108556"/>
                  </a:lnTo>
                  <a:lnTo>
                    <a:pt x="125324" y="108004"/>
                  </a:lnTo>
                  <a:lnTo>
                    <a:pt x="131886" y="110472"/>
                  </a:lnTo>
                  <a:lnTo>
                    <a:pt x="136853" y="115797"/>
                  </a:lnTo>
                  <a:lnTo>
                    <a:pt x="140434" y="123511"/>
                  </a:lnTo>
                  <a:lnTo>
                    <a:pt x="143116" y="133074"/>
                  </a:lnTo>
                  <a:lnTo>
                    <a:pt x="145497" y="144001"/>
                  </a:lnTo>
                  <a:lnTo>
                    <a:pt x="147930" y="155901"/>
                  </a:lnTo>
                  <a:lnTo>
                    <a:pt x="150386" y="168483"/>
                  </a:lnTo>
                  <a:lnTo>
                    <a:pt x="152577" y="181535"/>
                  </a:lnTo>
                  <a:lnTo>
                    <a:pt x="154345" y="194907"/>
                  </a:lnTo>
                  <a:lnTo>
                    <a:pt x="155683" y="208498"/>
                  </a:lnTo>
                  <a:lnTo>
                    <a:pt x="156655" y="222236"/>
                  </a:lnTo>
                  <a:lnTo>
                    <a:pt x="157320" y="236043"/>
                  </a:lnTo>
                  <a:lnTo>
                    <a:pt x="156896" y="248742"/>
                  </a:lnTo>
                  <a:lnTo>
                    <a:pt x="153980" y="256587"/>
                  </a:lnTo>
                  <a:lnTo>
                    <a:pt x="149172" y="257110"/>
                  </a:lnTo>
                  <a:lnTo>
                    <a:pt x="144258" y="251947"/>
                  </a:lnTo>
                  <a:lnTo>
                    <a:pt x="139895" y="243000"/>
                  </a:lnTo>
                  <a:lnTo>
                    <a:pt x="136354" y="231812"/>
                  </a:lnTo>
                  <a:lnTo>
                    <a:pt x="133659" y="219372"/>
                  </a:lnTo>
                  <a:lnTo>
                    <a:pt x="131691" y="206242"/>
                  </a:lnTo>
                  <a:lnTo>
                    <a:pt x="130294" y="192732"/>
                  </a:lnTo>
                  <a:lnTo>
                    <a:pt x="129316" y="179006"/>
                  </a:lnTo>
                  <a:lnTo>
                    <a:pt x="128473" y="165157"/>
                  </a:lnTo>
                  <a:lnTo>
                    <a:pt x="127368" y="151236"/>
                  </a:lnTo>
                  <a:lnTo>
                    <a:pt x="125810" y="137271"/>
                  </a:lnTo>
                  <a:lnTo>
                    <a:pt x="123949" y="123279"/>
                  </a:lnTo>
                  <a:lnTo>
                    <a:pt x="122160" y="109271"/>
                  </a:lnTo>
                  <a:lnTo>
                    <a:pt x="120667" y="95257"/>
                  </a:lnTo>
                  <a:lnTo>
                    <a:pt x="119684" y="81404"/>
                  </a:lnTo>
                  <a:lnTo>
                    <a:pt x="119483" y="68023"/>
                  </a:lnTo>
                  <a:lnTo>
                    <a:pt x="120139" y="55248"/>
                  </a:lnTo>
                  <a:lnTo>
                    <a:pt x="121886" y="43212"/>
                  </a:lnTo>
                  <a:lnTo>
                    <a:pt x="125187" y="32121"/>
                  </a:lnTo>
                  <a:lnTo>
                    <a:pt x="130154" y="22007"/>
                  </a:lnTo>
                  <a:lnTo>
                    <a:pt x="136761" y="13233"/>
                  </a:lnTo>
                  <a:lnTo>
                    <a:pt x="145016" y="6542"/>
                  </a:lnTo>
                  <a:lnTo>
                    <a:pt x="154745" y="2158"/>
                  </a:lnTo>
                  <a:lnTo>
                    <a:pt x="165343" y="12"/>
                  </a:lnTo>
                  <a:lnTo>
                    <a:pt x="175908" y="0"/>
                  </a:lnTo>
                  <a:lnTo>
                    <a:pt x="185933" y="1843"/>
                  </a:lnTo>
                  <a:lnTo>
                    <a:pt x="195287" y="5162"/>
                  </a:lnTo>
                  <a:lnTo>
                    <a:pt x="204030" y="9590"/>
                  </a:lnTo>
                  <a:lnTo>
                    <a:pt x="212277" y="14829"/>
                  </a:lnTo>
                  <a:lnTo>
                    <a:pt x="219986" y="20970"/>
                  </a:lnTo>
                  <a:lnTo>
                    <a:pt x="226951" y="28455"/>
                  </a:lnTo>
                  <a:lnTo>
                    <a:pt x="233114" y="37415"/>
                  </a:lnTo>
                  <a:lnTo>
                    <a:pt x="238239" y="47534"/>
                  </a:lnTo>
                  <a:lnTo>
                    <a:pt x="241851" y="58244"/>
                  </a:lnTo>
                  <a:lnTo>
                    <a:pt x="243829" y="69148"/>
                  </a:lnTo>
                  <a:lnTo>
                    <a:pt x="244190" y="79891"/>
                  </a:lnTo>
                  <a:lnTo>
                    <a:pt x="242919" y="90098"/>
                  </a:lnTo>
                  <a:lnTo>
                    <a:pt x="240172" y="99625"/>
                  </a:lnTo>
                  <a:lnTo>
                    <a:pt x="236058" y="108513"/>
                  </a:lnTo>
                  <a:lnTo>
                    <a:pt x="230556" y="116877"/>
                  </a:lnTo>
                  <a:lnTo>
                    <a:pt x="223779" y="124832"/>
                  </a:lnTo>
                  <a:lnTo>
                    <a:pt x="215789" y="132159"/>
                  </a:lnTo>
                  <a:lnTo>
                    <a:pt x="206524" y="138330"/>
                  </a:lnTo>
                  <a:lnTo>
                    <a:pt x="196086" y="143147"/>
                  </a:lnTo>
                  <a:lnTo>
                    <a:pt x="185290" y="146729"/>
                  </a:lnTo>
                  <a:lnTo>
                    <a:pt x="174508" y="149686"/>
                  </a:lnTo>
                  <a:lnTo>
                    <a:pt x="162795" y="152278"/>
                  </a:lnTo>
                  <a:lnTo>
                    <a:pt x="148308" y="154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96175" y="2888076"/>
              <a:ext cx="183598" cy="154660"/>
            </a:xfrm>
            <a:custGeom>
              <a:avLst/>
              <a:gdLst/>
              <a:ahLst/>
              <a:cxnLst/>
              <a:rect l="0" t="0" r="0" b="0"/>
              <a:pathLst>
                <a:path w="183598" h="154660">
                  <a:moveTo>
                    <a:pt x="4612" y="49374"/>
                  </a:moveTo>
                  <a:lnTo>
                    <a:pt x="1812" y="58176"/>
                  </a:lnTo>
                  <a:lnTo>
                    <a:pt x="311" y="66522"/>
                  </a:lnTo>
                  <a:lnTo>
                    <a:pt x="0" y="75226"/>
                  </a:lnTo>
                  <a:lnTo>
                    <a:pt x="507" y="84519"/>
                  </a:lnTo>
                  <a:lnTo>
                    <a:pt x="1326" y="94663"/>
                  </a:lnTo>
                  <a:lnTo>
                    <a:pt x="2143" y="105601"/>
                  </a:lnTo>
                  <a:lnTo>
                    <a:pt x="2895" y="113451"/>
                  </a:lnTo>
                  <a:lnTo>
                    <a:pt x="3548" y="113601"/>
                  </a:lnTo>
                  <a:lnTo>
                    <a:pt x="3992" y="107682"/>
                  </a:lnTo>
                  <a:lnTo>
                    <a:pt x="4426" y="97923"/>
                  </a:lnTo>
                  <a:lnTo>
                    <a:pt x="5224" y="86029"/>
                  </a:lnTo>
                  <a:lnTo>
                    <a:pt x="6577" y="73058"/>
                  </a:lnTo>
                  <a:lnTo>
                    <a:pt x="8971" y="60383"/>
                  </a:lnTo>
                  <a:lnTo>
                    <a:pt x="13242" y="49819"/>
                  </a:lnTo>
                  <a:lnTo>
                    <a:pt x="19662" y="42163"/>
                  </a:lnTo>
                  <a:lnTo>
                    <a:pt x="27549" y="37644"/>
                  </a:lnTo>
                  <a:lnTo>
                    <a:pt x="35606" y="36404"/>
                  </a:lnTo>
                  <a:lnTo>
                    <a:pt x="43053" y="38160"/>
                  </a:lnTo>
                  <a:lnTo>
                    <a:pt x="49657" y="42366"/>
                  </a:lnTo>
                  <a:lnTo>
                    <a:pt x="55467" y="48443"/>
                  </a:lnTo>
                  <a:lnTo>
                    <a:pt x="60642" y="55840"/>
                  </a:lnTo>
                  <a:lnTo>
                    <a:pt x="65845" y="62523"/>
                  </a:lnTo>
                  <a:lnTo>
                    <a:pt x="71314" y="65458"/>
                  </a:lnTo>
                  <a:lnTo>
                    <a:pt x="76093" y="63941"/>
                  </a:lnTo>
                  <a:lnTo>
                    <a:pt x="79826" y="58716"/>
                  </a:lnTo>
                  <a:lnTo>
                    <a:pt x="82588" y="50759"/>
                  </a:lnTo>
                  <a:lnTo>
                    <a:pt x="84897" y="41205"/>
                  </a:lnTo>
                  <a:lnTo>
                    <a:pt x="87566" y="31265"/>
                  </a:lnTo>
                  <a:lnTo>
                    <a:pt x="91027" y="21635"/>
                  </a:lnTo>
                  <a:lnTo>
                    <a:pt x="95669" y="13035"/>
                  </a:lnTo>
                  <a:lnTo>
                    <a:pt x="101997" y="6386"/>
                  </a:lnTo>
                  <a:lnTo>
                    <a:pt x="110097" y="1998"/>
                  </a:lnTo>
                  <a:lnTo>
                    <a:pt x="119265" y="0"/>
                  </a:lnTo>
                  <a:lnTo>
                    <a:pt x="128255" y="612"/>
                  </a:lnTo>
                  <a:lnTo>
                    <a:pt x="136365" y="3686"/>
                  </a:lnTo>
                  <a:lnTo>
                    <a:pt x="143432" y="8814"/>
                  </a:lnTo>
                  <a:lnTo>
                    <a:pt x="149559" y="15526"/>
                  </a:lnTo>
                  <a:lnTo>
                    <a:pt x="154936" y="23404"/>
                  </a:lnTo>
                  <a:lnTo>
                    <a:pt x="159752" y="32112"/>
                  </a:lnTo>
                  <a:lnTo>
                    <a:pt x="164161" y="41401"/>
                  </a:lnTo>
                  <a:lnTo>
                    <a:pt x="168281" y="51094"/>
                  </a:lnTo>
                  <a:lnTo>
                    <a:pt x="172036" y="61230"/>
                  </a:lnTo>
                  <a:lnTo>
                    <a:pt x="175179" y="72027"/>
                  </a:lnTo>
                  <a:lnTo>
                    <a:pt x="177624" y="83544"/>
                  </a:lnTo>
                  <a:lnTo>
                    <a:pt x="179439" y="95484"/>
                  </a:lnTo>
                  <a:lnTo>
                    <a:pt x="180936" y="108656"/>
                  </a:lnTo>
                  <a:lnTo>
                    <a:pt x="182247" y="126452"/>
                  </a:lnTo>
                  <a:lnTo>
                    <a:pt x="183597" y="154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37027" y="2910799"/>
              <a:ext cx="184901" cy="150982"/>
            </a:xfrm>
            <a:custGeom>
              <a:avLst/>
              <a:gdLst/>
              <a:ahLst/>
              <a:cxnLst/>
              <a:rect l="0" t="0" r="0" b="0"/>
              <a:pathLst>
                <a:path w="184901" h="150982">
                  <a:moveTo>
                    <a:pt x="69087" y="89822"/>
                  </a:moveTo>
                  <a:lnTo>
                    <a:pt x="71953" y="80954"/>
                  </a:lnTo>
                  <a:lnTo>
                    <a:pt x="74095" y="71967"/>
                  </a:lnTo>
                  <a:lnTo>
                    <a:pt x="75694" y="61976"/>
                  </a:lnTo>
                  <a:lnTo>
                    <a:pt x="76701" y="51169"/>
                  </a:lnTo>
                  <a:lnTo>
                    <a:pt x="76902" y="40005"/>
                  </a:lnTo>
                  <a:lnTo>
                    <a:pt x="76232" y="28819"/>
                  </a:lnTo>
                  <a:lnTo>
                    <a:pt x="74303" y="18397"/>
                  </a:lnTo>
                  <a:lnTo>
                    <a:pt x="70345" y="10006"/>
                  </a:lnTo>
                  <a:lnTo>
                    <a:pt x="64132" y="4158"/>
                  </a:lnTo>
                  <a:lnTo>
                    <a:pt x="56214" y="863"/>
                  </a:lnTo>
                  <a:lnTo>
                    <a:pt x="47604" y="0"/>
                  </a:lnTo>
                  <a:lnTo>
                    <a:pt x="38973" y="1237"/>
                  </a:lnTo>
                  <a:lnTo>
                    <a:pt x="30758" y="4300"/>
                  </a:lnTo>
                  <a:lnTo>
                    <a:pt x="23329" y="9080"/>
                  </a:lnTo>
                  <a:lnTo>
                    <a:pt x="16789" y="15370"/>
                  </a:lnTo>
                  <a:lnTo>
                    <a:pt x="11213" y="23200"/>
                  </a:lnTo>
                  <a:lnTo>
                    <a:pt x="6751" y="32888"/>
                  </a:lnTo>
                  <a:lnTo>
                    <a:pt x="3378" y="44437"/>
                  </a:lnTo>
                  <a:lnTo>
                    <a:pt x="1093" y="57260"/>
                  </a:lnTo>
                  <a:lnTo>
                    <a:pt x="0" y="70399"/>
                  </a:lnTo>
                  <a:lnTo>
                    <a:pt x="50" y="83259"/>
                  </a:lnTo>
                  <a:lnTo>
                    <a:pt x="1388" y="95315"/>
                  </a:lnTo>
                  <a:lnTo>
                    <a:pt x="4413" y="105953"/>
                  </a:lnTo>
                  <a:lnTo>
                    <a:pt x="9186" y="114976"/>
                  </a:lnTo>
                  <a:lnTo>
                    <a:pt x="15322" y="122051"/>
                  </a:lnTo>
                  <a:lnTo>
                    <a:pt x="22197" y="126538"/>
                  </a:lnTo>
                  <a:lnTo>
                    <a:pt x="29373" y="128330"/>
                  </a:lnTo>
                  <a:lnTo>
                    <a:pt x="36629" y="127604"/>
                  </a:lnTo>
                  <a:lnTo>
                    <a:pt x="43872" y="124542"/>
                  </a:lnTo>
                  <a:lnTo>
                    <a:pt x="51070" y="119487"/>
                  </a:lnTo>
                  <a:lnTo>
                    <a:pt x="58055" y="112859"/>
                  </a:lnTo>
                  <a:lnTo>
                    <a:pt x="64526" y="105057"/>
                  </a:lnTo>
                  <a:lnTo>
                    <a:pt x="70363" y="96409"/>
                  </a:lnTo>
                  <a:lnTo>
                    <a:pt x="75606" y="87165"/>
                  </a:lnTo>
                  <a:lnTo>
                    <a:pt x="80363" y="77507"/>
                  </a:lnTo>
                  <a:lnTo>
                    <a:pt x="84755" y="67638"/>
                  </a:lnTo>
                  <a:lnTo>
                    <a:pt x="89100" y="60154"/>
                  </a:lnTo>
                  <a:lnTo>
                    <a:pt x="93293" y="58407"/>
                  </a:lnTo>
                  <a:lnTo>
                    <a:pt x="96793" y="61742"/>
                  </a:lnTo>
                  <a:lnTo>
                    <a:pt x="99842" y="68666"/>
                  </a:lnTo>
                  <a:lnTo>
                    <a:pt x="102764" y="77831"/>
                  </a:lnTo>
                  <a:lnTo>
                    <a:pt x="105731" y="88112"/>
                  </a:lnTo>
                  <a:lnTo>
                    <a:pt x="108805" y="98834"/>
                  </a:lnTo>
                  <a:lnTo>
                    <a:pt x="112156" y="109508"/>
                  </a:lnTo>
                  <a:lnTo>
                    <a:pt x="116073" y="119694"/>
                  </a:lnTo>
                  <a:lnTo>
                    <a:pt x="120671" y="129206"/>
                  </a:lnTo>
                  <a:lnTo>
                    <a:pt x="126061" y="137581"/>
                  </a:lnTo>
                  <a:lnTo>
                    <a:pt x="132434" y="144006"/>
                  </a:lnTo>
                  <a:lnTo>
                    <a:pt x="139788" y="148216"/>
                  </a:lnTo>
                  <a:lnTo>
                    <a:pt x="147720" y="150389"/>
                  </a:lnTo>
                  <a:lnTo>
                    <a:pt x="156398" y="150981"/>
                  </a:lnTo>
                  <a:lnTo>
                    <a:pt x="167704" y="148925"/>
                  </a:lnTo>
                  <a:lnTo>
                    <a:pt x="184900" y="142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11901" y="2889060"/>
              <a:ext cx="104784" cy="185262"/>
            </a:xfrm>
            <a:custGeom>
              <a:avLst/>
              <a:gdLst/>
              <a:ahLst/>
              <a:cxnLst/>
              <a:rect l="0" t="0" r="0" b="0"/>
              <a:pathLst>
                <a:path w="104784" h="185262">
                  <a:moveTo>
                    <a:pt x="20554" y="90504"/>
                  </a:moveTo>
                  <a:lnTo>
                    <a:pt x="17688" y="99373"/>
                  </a:lnTo>
                  <a:lnTo>
                    <a:pt x="15546" y="108360"/>
                  </a:lnTo>
                  <a:lnTo>
                    <a:pt x="13938" y="118350"/>
                  </a:lnTo>
                  <a:lnTo>
                    <a:pt x="12585" y="129158"/>
                  </a:lnTo>
                  <a:lnTo>
                    <a:pt x="11088" y="140321"/>
                  </a:lnTo>
                  <a:lnTo>
                    <a:pt x="9234" y="151435"/>
                  </a:lnTo>
                  <a:lnTo>
                    <a:pt x="6888" y="159171"/>
                  </a:lnTo>
                  <a:lnTo>
                    <a:pt x="4434" y="159793"/>
                  </a:lnTo>
                  <a:lnTo>
                    <a:pt x="2618" y="154982"/>
                  </a:lnTo>
                  <a:lnTo>
                    <a:pt x="1449" y="146736"/>
                  </a:lnTo>
                  <a:lnTo>
                    <a:pt x="725" y="136200"/>
                  </a:lnTo>
                  <a:lnTo>
                    <a:pt x="278" y="123866"/>
                  </a:lnTo>
                  <a:lnTo>
                    <a:pt x="3" y="110099"/>
                  </a:lnTo>
                  <a:lnTo>
                    <a:pt x="0" y="95397"/>
                  </a:lnTo>
                  <a:lnTo>
                    <a:pt x="535" y="80359"/>
                  </a:lnTo>
                  <a:lnTo>
                    <a:pt x="1720" y="65353"/>
                  </a:lnTo>
                  <a:lnTo>
                    <a:pt x="3671" y="50849"/>
                  </a:lnTo>
                  <a:lnTo>
                    <a:pt x="6585" y="37486"/>
                  </a:lnTo>
                  <a:lnTo>
                    <a:pt x="10478" y="25513"/>
                  </a:lnTo>
                  <a:lnTo>
                    <a:pt x="15382" y="15322"/>
                  </a:lnTo>
                  <a:lnTo>
                    <a:pt x="21422" y="7596"/>
                  </a:lnTo>
                  <a:lnTo>
                    <a:pt x="28555" y="2485"/>
                  </a:lnTo>
                  <a:lnTo>
                    <a:pt x="36445" y="0"/>
                  </a:lnTo>
                  <a:lnTo>
                    <a:pt x="44579" y="285"/>
                  </a:lnTo>
                  <a:lnTo>
                    <a:pt x="52635" y="3141"/>
                  </a:lnTo>
                  <a:lnTo>
                    <a:pt x="60330" y="8124"/>
                  </a:lnTo>
                  <a:lnTo>
                    <a:pt x="67344" y="14738"/>
                  </a:lnTo>
                  <a:lnTo>
                    <a:pt x="73573" y="22560"/>
                  </a:lnTo>
                  <a:lnTo>
                    <a:pt x="78926" y="31570"/>
                  </a:lnTo>
                  <a:lnTo>
                    <a:pt x="83230" y="42126"/>
                  </a:lnTo>
                  <a:lnTo>
                    <a:pt x="86502" y="54298"/>
                  </a:lnTo>
                  <a:lnTo>
                    <a:pt x="89058" y="67726"/>
                  </a:lnTo>
                  <a:lnTo>
                    <a:pt x="91397" y="81811"/>
                  </a:lnTo>
                  <a:lnTo>
                    <a:pt x="93824" y="96133"/>
                  </a:lnTo>
                  <a:lnTo>
                    <a:pt x="96298" y="110462"/>
                  </a:lnTo>
                  <a:lnTo>
                    <a:pt x="98766" y="126387"/>
                  </a:lnTo>
                  <a:lnTo>
                    <a:pt x="101452" y="148657"/>
                  </a:lnTo>
                  <a:lnTo>
                    <a:pt x="104783" y="1852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626605" y="2642081"/>
            <a:ext cx="3331605" cy="642811"/>
            <a:chOff x="4626605" y="2642081"/>
            <a:chExt cx="3331605" cy="642811"/>
          </a:xfrm>
        </p:grpSpPr>
        <p:sp>
          <p:nvSpPr>
            <p:cNvPr id="57" name="Freeform 56"/>
            <p:cNvSpPr/>
            <p:nvPr/>
          </p:nvSpPr>
          <p:spPr>
            <a:xfrm>
              <a:off x="4626605" y="2889678"/>
              <a:ext cx="174390" cy="153058"/>
            </a:xfrm>
            <a:custGeom>
              <a:avLst/>
              <a:gdLst/>
              <a:ahLst/>
              <a:cxnLst/>
              <a:rect l="0" t="0" r="0" b="0"/>
              <a:pathLst>
                <a:path w="174390" h="153058">
                  <a:moveTo>
                    <a:pt x="111218" y="58301"/>
                  </a:moveTo>
                  <a:lnTo>
                    <a:pt x="108218" y="49567"/>
                  </a:lnTo>
                  <a:lnTo>
                    <a:pt x="104795" y="41860"/>
                  </a:lnTo>
                  <a:lnTo>
                    <a:pt x="100599" y="34458"/>
                  </a:lnTo>
                  <a:lnTo>
                    <a:pt x="95699" y="27197"/>
                  </a:lnTo>
                  <a:lnTo>
                    <a:pt x="90218" y="20018"/>
                  </a:lnTo>
                  <a:lnTo>
                    <a:pt x="84287" y="12911"/>
                  </a:lnTo>
                  <a:lnTo>
                    <a:pt x="78026" y="6512"/>
                  </a:lnTo>
                  <a:lnTo>
                    <a:pt x="71527" y="2039"/>
                  </a:lnTo>
                  <a:lnTo>
                    <a:pt x="64863" y="0"/>
                  </a:lnTo>
                  <a:lnTo>
                    <a:pt x="58084" y="262"/>
                  </a:lnTo>
                  <a:lnTo>
                    <a:pt x="51227" y="2415"/>
                  </a:lnTo>
                  <a:lnTo>
                    <a:pt x="44322" y="6015"/>
                  </a:lnTo>
                  <a:lnTo>
                    <a:pt x="37549" y="10836"/>
                  </a:lnTo>
                  <a:lnTo>
                    <a:pt x="31227" y="16879"/>
                  </a:lnTo>
                  <a:lnTo>
                    <a:pt x="25494" y="24047"/>
                  </a:lnTo>
                  <a:lnTo>
                    <a:pt x="20322" y="32144"/>
                  </a:lnTo>
                  <a:lnTo>
                    <a:pt x="15615" y="40957"/>
                  </a:lnTo>
                  <a:lnTo>
                    <a:pt x="11266" y="50298"/>
                  </a:lnTo>
                  <a:lnTo>
                    <a:pt x="7345" y="60182"/>
                  </a:lnTo>
                  <a:lnTo>
                    <a:pt x="4083" y="70802"/>
                  </a:lnTo>
                  <a:lnTo>
                    <a:pt x="1563" y="82198"/>
                  </a:lnTo>
                  <a:lnTo>
                    <a:pt x="41" y="93952"/>
                  </a:lnTo>
                  <a:lnTo>
                    <a:pt x="0" y="105310"/>
                  </a:lnTo>
                  <a:lnTo>
                    <a:pt x="1579" y="115860"/>
                  </a:lnTo>
                  <a:lnTo>
                    <a:pt x="4928" y="125061"/>
                  </a:lnTo>
                  <a:lnTo>
                    <a:pt x="10375" y="132104"/>
                  </a:lnTo>
                  <a:lnTo>
                    <a:pt x="17884" y="136752"/>
                  </a:lnTo>
                  <a:lnTo>
                    <a:pt x="26824" y="138922"/>
                  </a:lnTo>
                  <a:lnTo>
                    <a:pt x="36192" y="138424"/>
                  </a:lnTo>
                  <a:lnTo>
                    <a:pt x="45374" y="135424"/>
                  </a:lnTo>
                  <a:lnTo>
                    <a:pt x="54145" y="130346"/>
                  </a:lnTo>
                  <a:lnTo>
                    <a:pt x="62488" y="123668"/>
                  </a:lnTo>
                  <a:lnTo>
                    <a:pt x="70463" y="115813"/>
                  </a:lnTo>
                  <a:lnTo>
                    <a:pt x="77987" y="107119"/>
                  </a:lnTo>
                  <a:lnTo>
                    <a:pt x="84829" y="97840"/>
                  </a:lnTo>
                  <a:lnTo>
                    <a:pt x="90922" y="88215"/>
                  </a:lnTo>
                  <a:lnTo>
                    <a:pt x="96452" y="80388"/>
                  </a:lnTo>
                  <a:lnTo>
                    <a:pt x="101224" y="77625"/>
                  </a:lnTo>
                  <a:lnTo>
                    <a:pt x="104836" y="79986"/>
                  </a:lnTo>
                  <a:lnTo>
                    <a:pt x="107769" y="85817"/>
                  </a:lnTo>
                  <a:lnTo>
                    <a:pt x="110515" y="93676"/>
                  </a:lnTo>
                  <a:lnTo>
                    <a:pt x="113648" y="102509"/>
                  </a:lnTo>
                  <a:lnTo>
                    <a:pt x="117867" y="111503"/>
                  </a:lnTo>
                  <a:lnTo>
                    <a:pt x="123434" y="120244"/>
                  </a:lnTo>
                  <a:lnTo>
                    <a:pt x="130186" y="128311"/>
                  </a:lnTo>
                  <a:lnTo>
                    <a:pt x="138605" y="135928"/>
                  </a:lnTo>
                  <a:lnTo>
                    <a:pt x="151667" y="143757"/>
                  </a:lnTo>
                  <a:lnTo>
                    <a:pt x="174389" y="153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22052" y="2663709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1999" y="41079"/>
                  </a:lnTo>
                  <a:lnTo>
                    <a:pt x="3686" y="54594"/>
                  </a:lnTo>
                  <a:lnTo>
                    <a:pt x="5354" y="68751"/>
                  </a:lnTo>
                  <a:lnTo>
                    <a:pt x="6771" y="83657"/>
                  </a:lnTo>
                  <a:lnTo>
                    <a:pt x="8042" y="99249"/>
                  </a:lnTo>
                  <a:lnTo>
                    <a:pt x="9501" y="115395"/>
                  </a:lnTo>
                  <a:lnTo>
                    <a:pt x="11329" y="131960"/>
                  </a:lnTo>
                  <a:lnTo>
                    <a:pt x="13387" y="148828"/>
                  </a:lnTo>
                  <a:lnTo>
                    <a:pt x="15315" y="165911"/>
                  </a:lnTo>
                  <a:lnTo>
                    <a:pt x="16910" y="183138"/>
                  </a:lnTo>
                  <a:lnTo>
                    <a:pt x="18132" y="200299"/>
                  </a:lnTo>
                  <a:lnTo>
                    <a:pt x="19028" y="217055"/>
                  </a:lnTo>
                  <a:lnTo>
                    <a:pt x="19665" y="233253"/>
                  </a:lnTo>
                  <a:lnTo>
                    <a:pt x="20109" y="248910"/>
                  </a:lnTo>
                  <a:lnTo>
                    <a:pt x="20416" y="264118"/>
                  </a:lnTo>
                  <a:lnTo>
                    <a:pt x="20624" y="278967"/>
                  </a:lnTo>
                  <a:lnTo>
                    <a:pt x="20766" y="293137"/>
                  </a:lnTo>
                  <a:lnTo>
                    <a:pt x="20878" y="307393"/>
                  </a:lnTo>
                  <a:lnTo>
                    <a:pt x="20969" y="324108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98464" y="2811108"/>
              <a:ext cx="182984" cy="182155"/>
            </a:xfrm>
            <a:custGeom>
              <a:avLst/>
              <a:gdLst/>
              <a:ahLst/>
              <a:cxnLst/>
              <a:rect l="0" t="0" r="0" b="0"/>
              <a:pathLst>
                <a:path w="182984" h="182155">
                  <a:moveTo>
                    <a:pt x="7815" y="52643"/>
                  </a:moveTo>
                  <a:lnTo>
                    <a:pt x="4949" y="61511"/>
                  </a:lnTo>
                  <a:lnTo>
                    <a:pt x="2807" y="70498"/>
                  </a:lnTo>
                  <a:lnTo>
                    <a:pt x="1208" y="80489"/>
                  </a:lnTo>
                  <a:lnTo>
                    <a:pt x="200" y="91297"/>
                  </a:lnTo>
                  <a:lnTo>
                    <a:pt x="0" y="102460"/>
                  </a:lnTo>
                  <a:lnTo>
                    <a:pt x="656" y="113669"/>
                  </a:lnTo>
                  <a:lnTo>
                    <a:pt x="2067" y="124955"/>
                  </a:lnTo>
                  <a:lnTo>
                    <a:pt x="4080" y="136587"/>
                  </a:lnTo>
                  <a:lnTo>
                    <a:pt x="6551" y="148684"/>
                  </a:lnTo>
                  <a:lnTo>
                    <a:pt x="9684" y="160415"/>
                  </a:lnTo>
                  <a:lnTo>
                    <a:pt x="13997" y="170167"/>
                  </a:lnTo>
                  <a:lnTo>
                    <a:pt x="19670" y="177193"/>
                  </a:lnTo>
                  <a:lnTo>
                    <a:pt x="26259" y="181246"/>
                  </a:lnTo>
                  <a:lnTo>
                    <a:pt x="32913" y="182154"/>
                  </a:lnTo>
                  <a:lnTo>
                    <a:pt x="39125" y="180162"/>
                  </a:lnTo>
                  <a:lnTo>
                    <a:pt x="44752" y="175623"/>
                  </a:lnTo>
                  <a:lnTo>
                    <a:pt x="49832" y="168788"/>
                  </a:lnTo>
                  <a:lnTo>
                    <a:pt x="54467" y="160022"/>
                  </a:lnTo>
                  <a:lnTo>
                    <a:pt x="58765" y="149905"/>
                  </a:lnTo>
                  <a:lnTo>
                    <a:pt x="62821" y="139133"/>
                  </a:lnTo>
                  <a:lnTo>
                    <a:pt x="66709" y="128221"/>
                  </a:lnTo>
                  <a:lnTo>
                    <a:pt x="70680" y="119821"/>
                  </a:lnTo>
                  <a:lnTo>
                    <a:pt x="74593" y="117139"/>
                  </a:lnTo>
                  <a:lnTo>
                    <a:pt x="77910" y="119307"/>
                  </a:lnTo>
                  <a:lnTo>
                    <a:pt x="80854" y="124660"/>
                  </a:lnTo>
                  <a:lnTo>
                    <a:pt x="83885" y="131809"/>
                  </a:lnTo>
                  <a:lnTo>
                    <a:pt x="87461" y="139678"/>
                  </a:lnTo>
                  <a:lnTo>
                    <a:pt x="91766" y="147674"/>
                  </a:lnTo>
                  <a:lnTo>
                    <a:pt x="96927" y="155386"/>
                  </a:lnTo>
                  <a:lnTo>
                    <a:pt x="103133" y="162441"/>
                  </a:lnTo>
                  <a:lnTo>
                    <a:pt x="110371" y="168702"/>
                  </a:lnTo>
                  <a:lnTo>
                    <a:pt x="118330" y="173742"/>
                  </a:lnTo>
                  <a:lnTo>
                    <a:pt x="126509" y="176776"/>
                  </a:lnTo>
                  <a:lnTo>
                    <a:pt x="134595" y="177547"/>
                  </a:lnTo>
                  <a:lnTo>
                    <a:pt x="142309" y="175947"/>
                  </a:lnTo>
                  <a:lnTo>
                    <a:pt x="149337" y="171757"/>
                  </a:lnTo>
                  <a:lnTo>
                    <a:pt x="155579" y="165128"/>
                  </a:lnTo>
                  <a:lnTo>
                    <a:pt x="161109" y="156628"/>
                  </a:lnTo>
                  <a:lnTo>
                    <a:pt x="166066" y="147030"/>
                  </a:lnTo>
                  <a:lnTo>
                    <a:pt x="170585" y="136875"/>
                  </a:lnTo>
                  <a:lnTo>
                    <a:pt x="174621" y="126299"/>
                  </a:lnTo>
                  <a:lnTo>
                    <a:pt x="177961" y="115141"/>
                  </a:lnTo>
                  <a:lnTo>
                    <a:pt x="180539" y="103344"/>
                  </a:lnTo>
                  <a:lnTo>
                    <a:pt x="182270" y="91134"/>
                  </a:lnTo>
                  <a:lnTo>
                    <a:pt x="182983" y="78930"/>
                  </a:lnTo>
                  <a:lnTo>
                    <a:pt x="182683" y="66982"/>
                  </a:lnTo>
                  <a:lnTo>
                    <a:pt x="181478" y="55420"/>
                  </a:lnTo>
                  <a:lnTo>
                    <a:pt x="179272" y="43000"/>
                  </a:lnTo>
                  <a:lnTo>
                    <a:pt x="174753" y="26400"/>
                  </a:lnTo>
                  <a:lnTo>
                    <a:pt x="1657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10705" y="2859361"/>
              <a:ext cx="143016" cy="141261"/>
            </a:xfrm>
            <a:custGeom>
              <a:avLst/>
              <a:gdLst/>
              <a:ahLst/>
              <a:cxnLst/>
              <a:rect l="0" t="0" r="0" b="0"/>
              <a:pathLst>
                <a:path w="143016" h="141261">
                  <a:moveTo>
                    <a:pt x="90372" y="78089"/>
                  </a:moveTo>
                  <a:lnTo>
                    <a:pt x="90305" y="66354"/>
                  </a:lnTo>
                  <a:lnTo>
                    <a:pt x="89665" y="55225"/>
                  </a:lnTo>
                  <a:lnTo>
                    <a:pt x="88360" y="43641"/>
                  </a:lnTo>
                  <a:lnTo>
                    <a:pt x="86154" y="31998"/>
                  </a:lnTo>
                  <a:lnTo>
                    <a:pt x="82541" y="21283"/>
                  </a:lnTo>
                  <a:lnTo>
                    <a:pt x="77372" y="12005"/>
                  </a:lnTo>
                  <a:lnTo>
                    <a:pt x="70970" y="4821"/>
                  </a:lnTo>
                  <a:lnTo>
                    <a:pt x="63919" y="738"/>
                  </a:lnTo>
                  <a:lnTo>
                    <a:pt x="56625" y="0"/>
                  </a:lnTo>
                  <a:lnTo>
                    <a:pt x="49290" y="2065"/>
                  </a:lnTo>
                  <a:lnTo>
                    <a:pt x="41993" y="6026"/>
                  </a:lnTo>
                  <a:lnTo>
                    <a:pt x="34760" y="11165"/>
                  </a:lnTo>
                  <a:lnTo>
                    <a:pt x="27752" y="17184"/>
                  </a:lnTo>
                  <a:lnTo>
                    <a:pt x="21265" y="24113"/>
                  </a:lnTo>
                  <a:lnTo>
                    <a:pt x="15422" y="31919"/>
                  </a:lnTo>
                  <a:lnTo>
                    <a:pt x="10345" y="40633"/>
                  </a:lnTo>
                  <a:lnTo>
                    <a:pt x="6233" y="50399"/>
                  </a:lnTo>
                  <a:lnTo>
                    <a:pt x="3101" y="61195"/>
                  </a:lnTo>
                  <a:lnTo>
                    <a:pt x="981" y="72700"/>
                  </a:lnTo>
                  <a:lnTo>
                    <a:pt x="0" y="84416"/>
                  </a:lnTo>
                  <a:lnTo>
                    <a:pt x="125" y="96026"/>
                  </a:lnTo>
                  <a:lnTo>
                    <a:pt x="1513" y="107091"/>
                  </a:lnTo>
                  <a:lnTo>
                    <a:pt x="4572" y="116989"/>
                  </a:lnTo>
                  <a:lnTo>
                    <a:pt x="9368" y="125476"/>
                  </a:lnTo>
                  <a:lnTo>
                    <a:pt x="15520" y="132003"/>
                  </a:lnTo>
                  <a:lnTo>
                    <a:pt x="22405" y="135582"/>
                  </a:lnTo>
                  <a:lnTo>
                    <a:pt x="29583" y="135949"/>
                  </a:lnTo>
                  <a:lnTo>
                    <a:pt x="36671" y="133449"/>
                  </a:lnTo>
                  <a:lnTo>
                    <a:pt x="43269" y="128658"/>
                  </a:lnTo>
                  <a:lnTo>
                    <a:pt x="49221" y="122144"/>
                  </a:lnTo>
                  <a:lnTo>
                    <a:pt x="54554" y="114387"/>
                  </a:lnTo>
                  <a:lnTo>
                    <a:pt x="59379" y="105752"/>
                  </a:lnTo>
                  <a:lnTo>
                    <a:pt x="63808" y="96504"/>
                  </a:lnTo>
                  <a:lnTo>
                    <a:pt x="67786" y="86671"/>
                  </a:lnTo>
                  <a:lnTo>
                    <a:pt x="71086" y="76079"/>
                  </a:lnTo>
                  <a:lnTo>
                    <a:pt x="73655" y="64722"/>
                  </a:lnTo>
                  <a:lnTo>
                    <a:pt x="76074" y="53900"/>
                  </a:lnTo>
                  <a:lnTo>
                    <a:pt x="79315" y="47340"/>
                  </a:lnTo>
                  <a:lnTo>
                    <a:pt x="83227" y="47191"/>
                  </a:lnTo>
                  <a:lnTo>
                    <a:pt x="87054" y="51741"/>
                  </a:lnTo>
                  <a:lnTo>
                    <a:pt x="90675" y="59244"/>
                  </a:lnTo>
                  <a:lnTo>
                    <a:pt x="94180" y="68363"/>
                  </a:lnTo>
                  <a:lnTo>
                    <a:pt x="97644" y="78279"/>
                  </a:lnTo>
                  <a:lnTo>
                    <a:pt x="101269" y="88400"/>
                  </a:lnTo>
                  <a:lnTo>
                    <a:pt x="105376" y="98210"/>
                  </a:lnTo>
                  <a:lnTo>
                    <a:pt x="110093" y="107472"/>
                  </a:lnTo>
                  <a:lnTo>
                    <a:pt x="115275" y="115875"/>
                  </a:lnTo>
                  <a:lnTo>
                    <a:pt x="121203" y="123747"/>
                  </a:lnTo>
                  <a:lnTo>
                    <a:pt x="129519" y="131777"/>
                  </a:lnTo>
                  <a:lnTo>
                    <a:pt x="143015" y="1412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95834" y="2895336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5" y="34968"/>
                  </a:lnTo>
                  <a:lnTo>
                    <a:pt x="14821" y="44463"/>
                  </a:lnTo>
                  <a:lnTo>
                    <a:pt x="18085" y="54242"/>
                  </a:lnTo>
                  <a:lnTo>
                    <a:pt x="21463" y="63773"/>
                  </a:lnTo>
                  <a:lnTo>
                    <a:pt x="25453" y="73036"/>
                  </a:lnTo>
                  <a:lnTo>
                    <a:pt x="31521" y="82844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06362" y="2842694"/>
              <a:ext cx="105286" cy="400084"/>
            </a:xfrm>
            <a:custGeom>
              <a:avLst/>
              <a:gdLst/>
              <a:ahLst/>
              <a:cxnLst/>
              <a:rect l="0" t="0" r="0" b="0"/>
              <a:pathLst>
                <a:path w="105286" h="400084">
                  <a:moveTo>
                    <a:pt x="105285" y="0"/>
                  </a:moveTo>
                  <a:lnTo>
                    <a:pt x="105151" y="14602"/>
                  </a:lnTo>
                  <a:lnTo>
                    <a:pt x="103871" y="27873"/>
                  </a:lnTo>
                  <a:lnTo>
                    <a:pt x="101282" y="41079"/>
                  </a:lnTo>
                  <a:lnTo>
                    <a:pt x="97735" y="54593"/>
                  </a:lnTo>
                  <a:lnTo>
                    <a:pt x="93751" y="68750"/>
                  </a:lnTo>
                  <a:lnTo>
                    <a:pt x="89671" y="83648"/>
                  </a:lnTo>
                  <a:lnTo>
                    <a:pt x="85650" y="98894"/>
                  </a:lnTo>
                  <a:lnTo>
                    <a:pt x="81732" y="113743"/>
                  </a:lnTo>
                  <a:lnTo>
                    <a:pt x="77917" y="127801"/>
                  </a:lnTo>
                  <a:lnTo>
                    <a:pt x="74187" y="141018"/>
                  </a:lnTo>
                  <a:lnTo>
                    <a:pt x="70523" y="153508"/>
                  </a:lnTo>
                  <a:lnTo>
                    <a:pt x="66907" y="165428"/>
                  </a:lnTo>
                  <a:lnTo>
                    <a:pt x="63324" y="176926"/>
                  </a:lnTo>
                  <a:lnTo>
                    <a:pt x="59764" y="188121"/>
                  </a:lnTo>
                  <a:lnTo>
                    <a:pt x="56221" y="199113"/>
                  </a:lnTo>
                  <a:lnTo>
                    <a:pt x="52689" y="210295"/>
                  </a:lnTo>
                  <a:lnTo>
                    <a:pt x="49164" y="222328"/>
                  </a:lnTo>
                  <a:lnTo>
                    <a:pt x="45640" y="235498"/>
                  </a:lnTo>
                  <a:lnTo>
                    <a:pt x="41951" y="249598"/>
                  </a:lnTo>
                  <a:lnTo>
                    <a:pt x="37788" y="264134"/>
                  </a:lnTo>
                  <a:lnTo>
                    <a:pt x="33027" y="278763"/>
                  </a:lnTo>
                  <a:lnTo>
                    <a:pt x="27863" y="293331"/>
                  </a:lnTo>
                  <a:lnTo>
                    <a:pt x="22704" y="307791"/>
                  </a:lnTo>
                  <a:lnTo>
                    <a:pt x="17795" y="322135"/>
                  </a:lnTo>
                  <a:lnTo>
                    <a:pt x="13350" y="336161"/>
                  </a:lnTo>
                  <a:lnTo>
                    <a:pt x="9197" y="351048"/>
                  </a:lnTo>
                  <a:lnTo>
                    <a:pt x="4974" y="37034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11647" y="2842694"/>
              <a:ext cx="159320" cy="165641"/>
            </a:xfrm>
            <a:custGeom>
              <a:avLst/>
              <a:gdLst/>
              <a:ahLst/>
              <a:cxnLst/>
              <a:rect l="0" t="0" r="0" b="0"/>
              <a:pathLst>
                <a:path w="159320" h="165641">
                  <a:moveTo>
                    <a:pt x="147399" y="0"/>
                  </a:moveTo>
                  <a:lnTo>
                    <a:pt x="138597" y="3001"/>
                  </a:lnTo>
                  <a:lnTo>
                    <a:pt x="130251" y="6423"/>
                  </a:lnTo>
                  <a:lnTo>
                    <a:pt x="121557" y="10619"/>
                  </a:lnTo>
                  <a:lnTo>
                    <a:pt x="112609" y="15519"/>
                  </a:lnTo>
                  <a:lnTo>
                    <a:pt x="103762" y="21001"/>
                  </a:lnTo>
                  <a:lnTo>
                    <a:pt x="95228" y="26936"/>
                  </a:lnTo>
                  <a:lnTo>
                    <a:pt x="87212" y="33370"/>
                  </a:lnTo>
                  <a:lnTo>
                    <a:pt x="79984" y="40517"/>
                  </a:lnTo>
                  <a:lnTo>
                    <a:pt x="73620" y="48430"/>
                  </a:lnTo>
                  <a:lnTo>
                    <a:pt x="68518" y="56861"/>
                  </a:lnTo>
                  <a:lnTo>
                    <a:pt x="65446" y="65366"/>
                  </a:lnTo>
                  <a:lnTo>
                    <a:pt x="64647" y="73661"/>
                  </a:lnTo>
                  <a:lnTo>
                    <a:pt x="66059" y="81008"/>
                  </a:lnTo>
                  <a:lnTo>
                    <a:pt x="69591" y="86193"/>
                  </a:lnTo>
                  <a:lnTo>
                    <a:pt x="74970" y="88754"/>
                  </a:lnTo>
                  <a:lnTo>
                    <a:pt x="81986" y="89199"/>
                  </a:lnTo>
                  <a:lnTo>
                    <a:pt x="90582" y="88594"/>
                  </a:lnTo>
                  <a:lnTo>
                    <a:pt x="100571" y="87686"/>
                  </a:lnTo>
                  <a:lnTo>
                    <a:pt x="111361" y="87151"/>
                  </a:lnTo>
                  <a:lnTo>
                    <a:pt x="122063" y="87725"/>
                  </a:lnTo>
                  <a:lnTo>
                    <a:pt x="132172" y="89692"/>
                  </a:lnTo>
                  <a:lnTo>
                    <a:pt x="141246" y="93289"/>
                  </a:lnTo>
                  <a:lnTo>
                    <a:pt x="148736" y="98895"/>
                  </a:lnTo>
                  <a:lnTo>
                    <a:pt x="154497" y="106508"/>
                  </a:lnTo>
                  <a:lnTo>
                    <a:pt x="158229" y="115515"/>
                  </a:lnTo>
                  <a:lnTo>
                    <a:pt x="159319" y="124928"/>
                  </a:lnTo>
                  <a:lnTo>
                    <a:pt x="157678" y="134130"/>
                  </a:lnTo>
                  <a:lnTo>
                    <a:pt x="153493" y="142575"/>
                  </a:lnTo>
                  <a:lnTo>
                    <a:pt x="146956" y="149634"/>
                  </a:lnTo>
                  <a:lnTo>
                    <a:pt x="138414" y="155115"/>
                  </a:lnTo>
                  <a:lnTo>
                    <a:pt x="128291" y="159167"/>
                  </a:lnTo>
                  <a:lnTo>
                    <a:pt x="116990" y="162068"/>
                  </a:lnTo>
                  <a:lnTo>
                    <a:pt x="104844" y="164096"/>
                  </a:lnTo>
                  <a:lnTo>
                    <a:pt x="92267" y="165328"/>
                  </a:lnTo>
                  <a:lnTo>
                    <a:pt x="79752" y="165640"/>
                  </a:lnTo>
                  <a:lnTo>
                    <a:pt x="67562" y="165043"/>
                  </a:lnTo>
                  <a:lnTo>
                    <a:pt x="55822" y="163823"/>
                  </a:lnTo>
                  <a:lnTo>
                    <a:pt x="43257" y="162341"/>
                  </a:lnTo>
                  <a:lnTo>
                    <a:pt x="26529" y="16046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877648" y="2848624"/>
              <a:ext cx="134125" cy="155737"/>
            </a:xfrm>
            <a:custGeom>
              <a:avLst/>
              <a:gdLst/>
              <a:ahLst/>
              <a:cxnLst/>
              <a:rect l="0" t="0" r="0" b="0"/>
              <a:pathLst>
                <a:path w="134125" h="155737">
                  <a:moveTo>
                    <a:pt x="102538" y="4598"/>
                  </a:moveTo>
                  <a:lnTo>
                    <a:pt x="93670" y="1799"/>
                  </a:lnTo>
                  <a:lnTo>
                    <a:pt x="84683" y="297"/>
                  </a:lnTo>
                  <a:lnTo>
                    <a:pt x="74701" y="0"/>
                  </a:lnTo>
                  <a:lnTo>
                    <a:pt x="64239" y="1024"/>
                  </a:lnTo>
                  <a:lnTo>
                    <a:pt x="54373" y="3789"/>
                  </a:lnTo>
                  <a:lnTo>
                    <a:pt x="45669" y="8360"/>
                  </a:lnTo>
                  <a:lnTo>
                    <a:pt x="38035" y="14347"/>
                  </a:lnTo>
                  <a:lnTo>
                    <a:pt x="30995" y="21115"/>
                  </a:lnTo>
                  <a:lnTo>
                    <a:pt x="24197" y="28225"/>
                  </a:lnTo>
                  <a:lnTo>
                    <a:pt x="17785" y="35775"/>
                  </a:lnTo>
                  <a:lnTo>
                    <a:pt x="12297" y="44280"/>
                  </a:lnTo>
                  <a:lnTo>
                    <a:pt x="7970" y="53965"/>
                  </a:lnTo>
                  <a:lnTo>
                    <a:pt x="4741" y="64757"/>
                  </a:lnTo>
                  <a:lnTo>
                    <a:pt x="2415" y="76459"/>
                  </a:lnTo>
                  <a:lnTo>
                    <a:pt x="787" y="88845"/>
                  </a:lnTo>
                  <a:lnTo>
                    <a:pt x="0" y="101399"/>
                  </a:lnTo>
                  <a:lnTo>
                    <a:pt x="519" y="113361"/>
                  </a:lnTo>
                  <a:lnTo>
                    <a:pt x="2507" y="124354"/>
                  </a:lnTo>
                  <a:lnTo>
                    <a:pt x="6146" y="134037"/>
                  </a:lnTo>
                  <a:lnTo>
                    <a:pt x="11795" y="141943"/>
                  </a:lnTo>
                  <a:lnTo>
                    <a:pt x="19447" y="147996"/>
                  </a:lnTo>
                  <a:lnTo>
                    <a:pt x="28653" y="152265"/>
                  </a:lnTo>
                  <a:lnTo>
                    <a:pt x="38735" y="154780"/>
                  </a:lnTo>
                  <a:lnTo>
                    <a:pt x="49213" y="155736"/>
                  </a:lnTo>
                  <a:lnTo>
                    <a:pt x="59839" y="155433"/>
                  </a:lnTo>
                  <a:lnTo>
                    <a:pt x="70497" y="154175"/>
                  </a:lnTo>
                  <a:lnTo>
                    <a:pt x="81137" y="152224"/>
                  </a:lnTo>
                  <a:lnTo>
                    <a:pt x="91481" y="149743"/>
                  </a:lnTo>
                  <a:lnTo>
                    <a:pt x="102140" y="146459"/>
                  </a:lnTo>
                  <a:lnTo>
                    <a:pt x="115167" y="140972"/>
                  </a:lnTo>
                  <a:lnTo>
                    <a:pt x="134124" y="130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32831" y="2883853"/>
              <a:ext cx="157926" cy="96659"/>
            </a:xfrm>
            <a:custGeom>
              <a:avLst/>
              <a:gdLst/>
              <a:ahLst/>
              <a:cxnLst/>
              <a:rect l="0" t="0" r="0" b="0"/>
              <a:pathLst>
                <a:path w="157926" h="96659">
                  <a:moveTo>
                    <a:pt x="94754" y="64126"/>
                  </a:moveTo>
                  <a:lnTo>
                    <a:pt x="94620" y="52458"/>
                  </a:lnTo>
                  <a:lnTo>
                    <a:pt x="93340" y="41969"/>
                  </a:lnTo>
                  <a:lnTo>
                    <a:pt x="90737" y="31681"/>
                  </a:lnTo>
                  <a:lnTo>
                    <a:pt x="86673" y="21898"/>
                  </a:lnTo>
                  <a:lnTo>
                    <a:pt x="80743" y="13499"/>
                  </a:lnTo>
                  <a:lnTo>
                    <a:pt x="72913" y="6879"/>
                  </a:lnTo>
                  <a:lnTo>
                    <a:pt x="63760" y="2273"/>
                  </a:lnTo>
                  <a:lnTo>
                    <a:pt x="54250" y="1"/>
                  </a:lnTo>
                  <a:lnTo>
                    <a:pt x="44978" y="0"/>
                  </a:lnTo>
                  <a:lnTo>
                    <a:pt x="36317" y="2084"/>
                  </a:lnTo>
                  <a:lnTo>
                    <a:pt x="28580" y="6133"/>
                  </a:lnTo>
                  <a:lnTo>
                    <a:pt x="21826" y="11888"/>
                  </a:lnTo>
                  <a:lnTo>
                    <a:pt x="15936" y="19001"/>
                  </a:lnTo>
                  <a:lnTo>
                    <a:pt x="10730" y="27138"/>
                  </a:lnTo>
                  <a:lnTo>
                    <a:pt x="6049" y="36013"/>
                  </a:lnTo>
                  <a:lnTo>
                    <a:pt x="2241" y="45412"/>
                  </a:lnTo>
                  <a:lnTo>
                    <a:pt x="119" y="55173"/>
                  </a:lnTo>
                  <a:lnTo>
                    <a:pt x="0" y="65169"/>
                  </a:lnTo>
                  <a:lnTo>
                    <a:pt x="2058" y="74830"/>
                  </a:lnTo>
                  <a:lnTo>
                    <a:pt x="6562" y="83179"/>
                  </a:lnTo>
                  <a:lnTo>
                    <a:pt x="13403" y="89782"/>
                  </a:lnTo>
                  <a:lnTo>
                    <a:pt x="21876" y="94383"/>
                  </a:lnTo>
                  <a:lnTo>
                    <a:pt x="30925" y="96655"/>
                  </a:lnTo>
                  <a:lnTo>
                    <a:pt x="39884" y="96658"/>
                  </a:lnTo>
                  <a:lnTo>
                    <a:pt x="48335" y="94576"/>
                  </a:lnTo>
                  <a:lnTo>
                    <a:pt x="55929" y="90529"/>
                  </a:lnTo>
                  <a:lnTo>
                    <a:pt x="62593" y="84799"/>
                  </a:lnTo>
                  <a:lnTo>
                    <a:pt x="68618" y="78559"/>
                  </a:lnTo>
                  <a:lnTo>
                    <a:pt x="75333" y="74009"/>
                  </a:lnTo>
                  <a:lnTo>
                    <a:pt x="83268" y="72364"/>
                  </a:lnTo>
                  <a:lnTo>
                    <a:pt x="91058" y="73309"/>
                  </a:lnTo>
                  <a:lnTo>
                    <a:pt x="98445" y="76160"/>
                  </a:lnTo>
                  <a:lnTo>
                    <a:pt x="105745" y="79850"/>
                  </a:lnTo>
                  <a:lnTo>
                    <a:pt x="113403" y="83031"/>
                  </a:lnTo>
                  <a:lnTo>
                    <a:pt x="121614" y="85015"/>
                  </a:lnTo>
                  <a:lnTo>
                    <a:pt x="129918" y="85474"/>
                  </a:lnTo>
                  <a:lnTo>
                    <a:pt x="138141" y="83977"/>
                  </a:lnTo>
                  <a:lnTo>
                    <a:pt x="147009" y="78149"/>
                  </a:lnTo>
                  <a:lnTo>
                    <a:pt x="157925" y="64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05321" y="2863751"/>
              <a:ext cx="111778" cy="113582"/>
            </a:xfrm>
            <a:custGeom>
              <a:avLst/>
              <a:gdLst/>
              <a:ahLst/>
              <a:cxnLst/>
              <a:rect l="0" t="0" r="0" b="0"/>
              <a:pathLst>
                <a:path w="111778" h="113582">
                  <a:moveTo>
                    <a:pt x="6492" y="31585"/>
                  </a:moveTo>
                  <a:lnTo>
                    <a:pt x="6560" y="43320"/>
                  </a:lnTo>
                  <a:lnTo>
                    <a:pt x="7200" y="54449"/>
                  </a:lnTo>
                  <a:lnTo>
                    <a:pt x="8496" y="66043"/>
                  </a:lnTo>
                  <a:lnTo>
                    <a:pt x="10356" y="78032"/>
                  </a:lnTo>
                  <a:lnTo>
                    <a:pt x="12672" y="90044"/>
                  </a:lnTo>
                  <a:lnTo>
                    <a:pt x="15313" y="101775"/>
                  </a:lnTo>
                  <a:lnTo>
                    <a:pt x="17285" y="110657"/>
                  </a:lnTo>
                  <a:lnTo>
                    <a:pt x="17479" y="113581"/>
                  </a:lnTo>
                  <a:lnTo>
                    <a:pt x="16314" y="111603"/>
                  </a:lnTo>
                  <a:lnTo>
                    <a:pt x="14290" y="106418"/>
                  </a:lnTo>
                  <a:lnTo>
                    <a:pt x="11731" y="99243"/>
                  </a:lnTo>
                  <a:lnTo>
                    <a:pt x="8839" y="90836"/>
                  </a:lnTo>
                  <a:lnTo>
                    <a:pt x="5901" y="81495"/>
                  </a:lnTo>
                  <a:lnTo>
                    <a:pt x="3301" y="71198"/>
                  </a:lnTo>
                  <a:lnTo>
                    <a:pt x="1225" y="59997"/>
                  </a:lnTo>
                  <a:lnTo>
                    <a:pt x="0" y="48363"/>
                  </a:lnTo>
                  <a:lnTo>
                    <a:pt x="159" y="37082"/>
                  </a:lnTo>
                  <a:lnTo>
                    <a:pt x="1874" y="26580"/>
                  </a:lnTo>
                  <a:lnTo>
                    <a:pt x="5486" y="17410"/>
                  </a:lnTo>
                  <a:lnTo>
                    <a:pt x="11640" y="10386"/>
                  </a:lnTo>
                  <a:lnTo>
                    <a:pt x="20447" y="5738"/>
                  </a:lnTo>
                  <a:lnTo>
                    <a:pt x="31412" y="3058"/>
                  </a:lnTo>
                  <a:lnTo>
                    <a:pt x="43743" y="1617"/>
                  </a:lnTo>
                  <a:lnTo>
                    <a:pt x="56828" y="860"/>
                  </a:lnTo>
                  <a:lnTo>
                    <a:pt x="69707" y="464"/>
                  </a:lnTo>
                  <a:lnTo>
                    <a:pt x="82261" y="211"/>
                  </a:lnTo>
                  <a:lnTo>
                    <a:pt x="95580" y="69"/>
                  </a:lnTo>
                  <a:lnTo>
                    <a:pt x="1117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63187" y="2863751"/>
              <a:ext cx="90783" cy="128322"/>
            </a:xfrm>
            <a:custGeom>
              <a:avLst/>
              <a:gdLst/>
              <a:ahLst/>
              <a:cxnLst/>
              <a:rect l="0" t="0" r="0" b="0"/>
              <a:pathLst>
                <a:path w="90783" h="128322">
                  <a:moveTo>
                    <a:pt x="6554" y="52642"/>
                  </a:moveTo>
                  <a:lnTo>
                    <a:pt x="6554" y="64378"/>
                  </a:lnTo>
                  <a:lnTo>
                    <a:pt x="6554" y="75507"/>
                  </a:lnTo>
                  <a:lnTo>
                    <a:pt x="6563" y="87096"/>
                  </a:lnTo>
                  <a:lnTo>
                    <a:pt x="6909" y="98911"/>
                  </a:lnTo>
                  <a:lnTo>
                    <a:pt x="8205" y="110275"/>
                  </a:lnTo>
                  <a:lnTo>
                    <a:pt x="10688" y="120749"/>
                  </a:lnTo>
                  <a:lnTo>
                    <a:pt x="13443" y="127654"/>
                  </a:lnTo>
                  <a:lnTo>
                    <a:pt x="14903" y="128321"/>
                  </a:lnTo>
                  <a:lnTo>
                    <a:pt x="14741" y="124683"/>
                  </a:lnTo>
                  <a:lnTo>
                    <a:pt x="13359" y="118471"/>
                  </a:lnTo>
                  <a:lnTo>
                    <a:pt x="11186" y="110689"/>
                  </a:lnTo>
                  <a:lnTo>
                    <a:pt x="8526" y="101924"/>
                  </a:lnTo>
                  <a:lnTo>
                    <a:pt x="5728" y="92371"/>
                  </a:lnTo>
                  <a:lnTo>
                    <a:pt x="3213" y="81944"/>
                  </a:lnTo>
                  <a:lnTo>
                    <a:pt x="1192" y="70665"/>
                  </a:lnTo>
                  <a:lnTo>
                    <a:pt x="0" y="58981"/>
                  </a:lnTo>
                  <a:lnTo>
                    <a:pt x="180" y="47668"/>
                  </a:lnTo>
                  <a:lnTo>
                    <a:pt x="1906" y="37142"/>
                  </a:lnTo>
                  <a:lnTo>
                    <a:pt x="5353" y="27786"/>
                  </a:lnTo>
                  <a:lnTo>
                    <a:pt x="10866" y="20106"/>
                  </a:lnTo>
                  <a:lnTo>
                    <a:pt x="18423" y="14203"/>
                  </a:lnTo>
                  <a:lnTo>
                    <a:pt x="27690" y="9858"/>
                  </a:lnTo>
                  <a:lnTo>
                    <a:pt x="39421" y="6289"/>
                  </a:lnTo>
                  <a:lnTo>
                    <a:pt x="57998" y="3182"/>
                  </a:lnTo>
                  <a:lnTo>
                    <a:pt x="907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512528" y="2916393"/>
              <a:ext cx="4613" cy="94758"/>
            </a:xfrm>
            <a:custGeom>
              <a:avLst/>
              <a:gdLst/>
              <a:ahLst/>
              <a:cxnLst/>
              <a:rect l="0" t="0" r="0" b="0"/>
              <a:pathLst>
                <a:path w="4613" h="94758">
                  <a:moveTo>
                    <a:pt x="4612" y="0"/>
                  </a:moveTo>
                  <a:lnTo>
                    <a:pt x="1812" y="8802"/>
                  </a:lnTo>
                  <a:lnTo>
                    <a:pt x="310" y="17149"/>
                  </a:lnTo>
                  <a:lnTo>
                    <a:pt x="0" y="25847"/>
                  </a:lnTo>
                  <a:lnTo>
                    <a:pt x="512" y="35088"/>
                  </a:lnTo>
                  <a:lnTo>
                    <a:pt x="1384" y="46279"/>
                  </a:lnTo>
                  <a:lnTo>
                    <a:pt x="2690" y="63761"/>
                  </a:lnTo>
                  <a:lnTo>
                    <a:pt x="4612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96083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569782" y="2844369"/>
              <a:ext cx="89941" cy="166782"/>
            </a:xfrm>
            <a:custGeom>
              <a:avLst/>
              <a:gdLst/>
              <a:ahLst/>
              <a:cxnLst/>
              <a:rect l="0" t="0" r="0" b="0"/>
              <a:pathLst>
                <a:path w="89941" h="166782">
                  <a:moveTo>
                    <a:pt x="0" y="72024"/>
                  </a:moveTo>
                  <a:lnTo>
                    <a:pt x="8802" y="74824"/>
                  </a:lnTo>
                  <a:lnTo>
                    <a:pt x="17149" y="76326"/>
                  </a:lnTo>
                  <a:lnTo>
                    <a:pt x="25847" y="76633"/>
                  </a:lnTo>
                  <a:lnTo>
                    <a:pt x="34968" y="75953"/>
                  </a:lnTo>
                  <a:lnTo>
                    <a:pt x="44463" y="74485"/>
                  </a:lnTo>
                  <a:lnTo>
                    <a:pt x="54246" y="72407"/>
                  </a:lnTo>
                  <a:lnTo>
                    <a:pt x="63914" y="69552"/>
                  </a:lnTo>
                  <a:lnTo>
                    <a:pt x="72791" y="65433"/>
                  </a:lnTo>
                  <a:lnTo>
                    <a:pt x="80552" y="59889"/>
                  </a:lnTo>
                  <a:lnTo>
                    <a:pt x="86574" y="53218"/>
                  </a:lnTo>
                  <a:lnTo>
                    <a:pt x="89806" y="45977"/>
                  </a:lnTo>
                  <a:lnTo>
                    <a:pt x="89940" y="38552"/>
                  </a:lnTo>
                  <a:lnTo>
                    <a:pt x="87452" y="31127"/>
                  </a:lnTo>
                  <a:lnTo>
                    <a:pt x="83201" y="23770"/>
                  </a:lnTo>
                  <a:lnTo>
                    <a:pt x="77859" y="16505"/>
                  </a:lnTo>
                  <a:lnTo>
                    <a:pt x="71533" y="9814"/>
                  </a:lnTo>
                  <a:lnTo>
                    <a:pt x="63865" y="4605"/>
                  </a:lnTo>
                  <a:lnTo>
                    <a:pt x="54772" y="1261"/>
                  </a:lnTo>
                  <a:lnTo>
                    <a:pt x="45228" y="0"/>
                  </a:lnTo>
                  <a:lnTo>
                    <a:pt x="37027" y="1123"/>
                  </a:lnTo>
                  <a:lnTo>
                    <a:pt x="31064" y="4553"/>
                  </a:lnTo>
                  <a:lnTo>
                    <a:pt x="27062" y="10093"/>
                  </a:lnTo>
                  <a:lnTo>
                    <a:pt x="24069" y="17615"/>
                  </a:lnTo>
                  <a:lnTo>
                    <a:pt x="21390" y="26855"/>
                  </a:lnTo>
                  <a:lnTo>
                    <a:pt x="18859" y="37462"/>
                  </a:lnTo>
                  <a:lnTo>
                    <a:pt x="16663" y="49096"/>
                  </a:lnTo>
                  <a:lnTo>
                    <a:pt x="14919" y="61474"/>
                  </a:lnTo>
                  <a:lnTo>
                    <a:pt x="13778" y="74377"/>
                  </a:lnTo>
                  <a:lnTo>
                    <a:pt x="13476" y="87645"/>
                  </a:lnTo>
                  <a:lnTo>
                    <a:pt x="14063" y="101153"/>
                  </a:lnTo>
                  <a:lnTo>
                    <a:pt x="15595" y="114495"/>
                  </a:lnTo>
                  <a:lnTo>
                    <a:pt x="18220" y="127001"/>
                  </a:lnTo>
                  <a:lnTo>
                    <a:pt x="21917" y="138361"/>
                  </a:lnTo>
                  <a:lnTo>
                    <a:pt x="26686" y="148123"/>
                  </a:lnTo>
                  <a:lnTo>
                    <a:pt x="32636" y="155553"/>
                  </a:lnTo>
                  <a:lnTo>
                    <a:pt x="39704" y="160477"/>
                  </a:lnTo>
                  <a:lnTo>
                    <a:pt x="47441" y="163343"/>
                  </a:lnTo>
                  <a:lnTo>
                    <a:pt x="55968" y="165228"/>
                  </a:lnTo>
                  <a:lnTo>
                    <a:pt x="67151" y="166298"/>
                  </a:lnTo>
                  <a:lnTo>
                    <a:pt x="84228" y="1667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701051" y="2642081"/>
              <a:ext cx="110888" cy="390127"/>
            </a:xfrm>
            <a:custGeom>
              <a:avLst/>
              <a:gdLst/>
              <a:ahLst/>
              <a:cxnLst/>
              <a:rect l="0" t="0" r="0" b="0"/>
              <a:pathLst>
                <a:path w="110888" h="390127">
                  <a:moveTo>
                    <a:pt x="68772" y="326955"/>
                  </a:moveTo>
                  <a:lnTo>
                    <a:pt x="71572" y="318154"/>
                  </a:lnTo>
                  <a:lnTo>
                    <a:pt x="73075" y="309807"/>
                  </a:lnTo>
                  <a:lnTo>
                    <a:pt x="73371" y="301117"/>
                  </a:lnTo>
                  <a:lnTo>
                    <a:pt x="72347" y="292342"/>
                  </a:lnTo>
                  <a:lnTo>
                    <a:pt x="69582" y="284144"/>
                  </a:lnTo>
                  <a:lnTo>
                    <a:pt x="65007" y="276872"/>
                  </a:lnTo>
                  <a:lnTo>
                    <a:pt x="58847" y="271028"/>
                  </a:lnTo>
                  <a:lnTo>
                    <a:pt x="51431" y="267391"/>
                  </a:lnTo>
                  <a:lnTo>
                    <a:pt x="43085" y="266181"/>
                  </a:lnTo>
                  <a:lnTo>
                    <a:pt x="34401" y="267303"/>
                  </a:lnTo>
                  <a:lnTo>
                    <a:pt x="26193" y="270633"/>
                  </a:lnTo>
                  <a:lnTo>
                    <a:pt x="18869" y="275872"/>
                  </a:lnTo>
                  <a:lnTo>
                    <a:pt x="12633" y="282794"/>
                  </a:lnTo>
                  <a:lnTo>
                    <a:pt x="7661" y="291325"/>
                  </a:lnTo>
                  <a:lnTo>
                    <a:pt x="3915" y="301277"/>
                  </a:lnTo>
                  <a:lnTo>
                    <a:pt x="1363" y="312210"/>
                  </a:lnTo>
                  <a:lnTo>
                    <a:pt x="83" y="323540"/>
                  </a:lnTo>
                  <a:lnTo>
                    <a:pt x="0" y="334894"/>
                  </a:lnTo>
                  <a:lnTo>
                    <a:pt x="1077" y="345958"/>
                  </a:lnTo>
                  <a:lnTo>
                    <a:pt x="3395" y="356387"/>
                  </a:lnTo>
                  <a:lnTo>
                    <a:pt x="6879" y="366049"/>
                  </a:lnTo>
                  <a:lnTo>
                    <a:pt x="11336" y="374350"/>
                  </a:lnTo>
                  <a:lnTo>
                    <a:pt x="16545" y="380191"/>
                  </a:lnTo>
                  <a:lnTo>
                    <a:pt x="22306" y="383185"/>
                  </a:lnTo>
                  <a:lnTo>
                    <a:pt x="28460" y="383416"/>
                  </a:lnTo>
                  <a:lnTo>
                    <a:pt x="34891" y="381069"/>
                  </a:lnTo>
                  <a:lnTo>
                    <a:pt x="41507" y="376530"/>
                  </a:lnTo>
                  <a:lnTo>
                    <a:pt x="48085" y="370266"/>
                  </a:lnTo>
                  <a:lnTo>
                    <a:pt x="54275" y="362716"/>
                  </a:lnTo>
                  <a:lnTo>
                    <a:pt x="59919" y="354230"/>
                  </a:lnTo>
                  <a:lnTo>
                    <a:pt x="65032" y="344758"/>
                  </a:lnTo>
                  <a:lnTo>
                    <a:pt x="69700" y="333884"/>
                  </a:lnTo>
                  <a:lnTo>
                    <a:pt x="74026" y="321495"/>
                  </a:lnTo>
                  <a:lnTo>
                    <a:pt x="78102" y="307920"/>
                  </a:lnTo>
                  <a:lnTo>
                    <a:pt x="82001" y="293737"/>
                  </a:lnTo>
                  <a:lnTo>
                    <a:pt x="85762" y="279348"/>
                  </a:lnTo>
                  <a:lnTo>
                    <a:pt x="88932" y="265111"/>
                  </a:lnTo>
                  <a:lnTo>
                    <a:pt x="90618" y="251405"/>
                  </a:lnTo>
                  <a:lnTo>
                    <a:pt x="90457" y="238366"/>
                  </a:lnTo>
                  <a:lnTo>
                    <a:pt x="88890" y="225628"/>
                  </a:lnTo>
                  <a:lnTo>
                    <a:pt x="86843" y="212462"/>
                  </a:lnTo>
                  <a:lnTo>
                    <a:pt x="84915" y="198484"/>
                  </a:lnTo>
                  <a:lnTo>
                    <a:pt x="83337" y="183652"/>
                  </a:lnTo>
                  <a:lnTo>
                    <a:pt x="82138" y="168083"/>
                  </a:lnTo>
                  <a:lnTo>
                    <a:pt x="81264" y="151943"/>
                  </a:lnTo>
                  <a:lnTo>
                    <a:pt x="80645" y="135545"/>
                  </a:lnTo>
                  <a:lnTo>
                    <a:pt x="80215" y="119317"/>
                  </a:lnTo>
                  <a:lnTo>
                    <a:pt x="79914" y="103481"/>
                  </a:lnTo>
                  <a:lnTo>
                    <a:pt x="79539" y="88069"/>
                  </a:lnTo>
                  <a:lnTo>
                    <a:pt x="78755" y="73027"/>
                  </a:lnTo>
                  <a:lnTo>
                    <a:pt x="77405" y="58281"/>
                  </a:lnTo>
                  <a:lnTo>
                    <a:pt x="75344" y="43919"/>
                  </a:lnTo>
                  <a:lnTo>
                    <a:pt x="72358" y="30188"/>
                  </a:lnTo>
                  <a:lnTo>
                    <a:pt x="68407" y="17212"/>
                  </a:lnTo>
                  <a:lnTo>
                    <a:pt x="63188" y="6437"/>
                  </a:lnTo>
                  <a:lnTo>
                    <a:pt x="57083" y="489"/>
                  </a:lnTo>
                  <a:lnTo>
                    <a:pt x="51641" y="0"/>
                  </a:lnTo>
                  <a:lnTo>
                    <a:pt x="47388" y="3957"/>
                  </a:lnTo>
                  <a:lnTo>
                    <a:pt x="44260" y="11129"/>
                  </a:lnTo>
                  <a:lnTo>
                    <a:pt x="42035" y="20530"/>
                  </a:lnTo>
                  <a:lnTo>
                    <a:pt x="40484" y="31449"/>
                  </a:lnTo>
                  <a:lnTo>
                    <a:pt x="39417" y="43404"/>
                  </a:lnTo>
                  <a:lnTo>
                    <a:pt x="38689" y="56387"/>
                  </a:lnTo>
                  <a:lnTo>
                    <a:pt x="38196" y="70785"/>
                  </a:lnTo>
                  <a:lnTo>
                    <a:pt x="37868" y="86699"/>
                  </a:lnTo>
                  <a:lnTo>
                    <a:pt x="37818" y="103798"/>
                  </a:lnTo>
                  <a:lnTo>
                    <a:pt x="38315" y="121502"/>
                  </a:lnTo>
                  <a:lnTo>
                    <a:pt x="39473" y="139403"/>
                  </a:lnTo>
                  <a:lnTo>
                    <a:pt x="41404" y="156982"/>
                  </a:lnTo>
                  <a:lnTo>
                    <a:pt x="44304" y="173553"/>
                  </a:lnTo>
                  <a:lnTo>
                    <a:pt x="48179" y="188841"/>
                  </a:lnTo>
                  <a:lnTo>
                    <a:pt x="52730" y="202920"/>
                  </a:lnTo>
                  <a:lnTo>
                    <a:pt x="57469" y="216004"/>
                  </a:lnTo>
                  <a:lnTo>
                    <a:pt x="62093" y="228334"/>
                  </a:lnTo>
                  <a:lnTo>
                    <a:pt x="66331" y="240280"/>
                  </a:lnTo>
                  <a:lnTo>
                    <a:pt x="69870" y="252309"/>
                  </a:lnTo>
                  <a:lnTo>
                    <a:pt x="72622" y="264666"/>
                  </a:lnTo>
                  <a:lnTo>
                    <a:pt x="74826" y="277240"/>
                  </a:lnTo>
                  <a:lnTo>
                    <a:pt x="76928" y="289680"/>
                  </a:lnTo>
                  <a:lnTo>
                    <a:pt x="79199" y="301789"/>
                  </a:lnTo>
                  <a:lnTo>
                    <a:pt x="81728" y="313529"/>
                  </a:lnTo>
                  <a:lnTo>
                    <a:pt x="84504" y="324945"/>
                  </a:lnTo>
                  <a:lnTo>
                    <a:pt x="87487" y="336096"/>
                  </a:lnTo>
                  <a:lnTo>
                    <a:pt x="90666" y="346786"/>
                  </a:lnTo>
                  <a:lnTo>
                    <a:pt x="94496" y="357714"/>
                  </a:lnTo>
                  <a:lnTo>
                    <a:pt x="100429" y="370959"/>
                  </a:lnTo>
                  <a:lnTo>
                    <a:pt x="110887" y="390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037565" y="2876001"/>
              <a:ext cx="174457" cy="167060"/>
            </a:xfrm>
            <a:custGeom>
              <a:avLst/>
              <a:gdLst/>
              <a:ahLst/>
              <a:cxnLst/>
              <a:rect l="0" t="0" r="0" b="0"/>
              <a:pathLst>
                <a:path w="174457" h="167060">
                  <a:moveTo>
                    <a:pt x="111284" y="103563"/>
                  </a:moveTo>
                  <a:lnTo>
                    <a:pt x="111218" y="91895"/>
                  </a:lnTo>
                  <a:lnTo>
                    <a:pt x="110577" y="81407"/>
                  </a:lnTo>
                  <a:lnTo>
                    <a:pt x="109276" y="71110"/>
                  </a:lnTo>
                  <a:lnTo>
                    <a:pt x="107243" y="60981"/>
                  </a:lnTo>
                  <a:lnTo>
                    <a:pt x="104279" y="51286"/>
                  </a:lnTo>
                  <a:lnTo>
                    <a:pt x="100359" y="42149"/>
                  </a:lnTo>
                  <a:lnTo>
                    <a:pt x="95610" y="33546"/>
                  </a:lnTo>
                  <a:lnTo>
                    <a:pt x="90206" y="25385"/>
                  </a:lnTo>
                  <a:lnTo>
                    <a:pt x="84311" y="17575"/>
                  </a:lnTo>
                  <a:lnTo>
                    <a:pt x="77895" y="10516"/>
                  </a:lnTo>
                  <a:lnTo>
                    <a:pt x="70759" y="5060"/>
                  </a:lnTo>
                  <a:lnTo>
                    <a:pt x="62849" y="1545"/>
                  </a:lnTo>
                  <a:lnTo>
                    <a:pt x="54421" y="0"/>
                  </a:lnTo>
                  <a:lnTo>
                    <a:pt x="45917" y="400"/>
                  </a:lnTo>
                  <a:lnTo>
                    <a:pt x="37609" y="2532"/>
                  </a:lnTo>
                  <a:lnTo>
                    <a:pt x="29743" y="6386"/>
                  </a:lnTo>
                  <a:lnTo>
                    <a:pt x="22614" y="12238"/>
                  </a:lnTo>
                  <a:lnTo>
                    <a:pt x="16307" y="20059"/>
                  </a:lnTo>
                  <a:lnTo>
                    <a:pt x="10903" y="29564"/>
                  </a:lnTo>
                  <a:lnTo>
                    <a:pt x="6564" y="40384"/>
                  </a:lnTo>
                  <a:lnTo>
                    <a:pt x="3277" y="52179"/>
                  </a:lnTo>
                  <a:lnTo>
                    <a:pt x="1052" y="64675"/>
                  </a:lnTo>
                  <a:lnTo>
                    <a:pt x="0" y="77660"/>
                  </a:lnTo>
                  <a:lnTo>
                    <a:pt x="72" y="90981"/>
                  </a:lnTo>
                  <a:lnTo>
                    <a:pt x="1256" y="104365"/>
                  </a:lnTo>
                  <a:lnTo>
                    <a:pt x="3645" y="117431"/>
                  </a:lnTo>
                  <a:lnTo>
                    <a:pt x="7187" y="129985"/>
                  </a:lnTo>
                  <a:lnTo>
                    <a:pt x="12023" y="141534"/>
                  </a:lnTo>
                  <a:lnTo>
                    <a:pt x="18549" y="151233"/>
                  </a:lnTo>
                  <a:lnTo>
                    <a:pt x="26822" y="158781"/>
                  </a:lnTo>
                  <a:lnTo>
                    <a:pt x="36292" y="164035"/>
                  </a:lnTo>
                  <a:lnTo>
                    <a:pt x="46025" y="166753"/>
                  </a:lnTo>
                  <a:lnTo>
                    <a:pt x="55451" y="167059"/>
                  </a:lnTo>
                  <a:lnTo>
                    <a:pt x="64218" y="165182"/>
                  </a:lnTo>
                  <a:lnTo>
                    <a:pt x="72027" y="161272"/>
                  </a:lnTo>
                  <a:lnTo>
                    <a:pt x="78829" y="155607"/>
                  </a:lnTo>
                  <a:lnTo>
                    <a:pt x="84752" y="148384"/>
                  </a:lnTo>
                  <a:lnTo>
                    <a:pt x="89980" y="139642"/>
                  </a:lnTo>
                  <a:lnTo>
                    <a:pt x="94704" y="129586"/>
                  </a:lnTo>
                  <a:lnTo>
                    <a:pt x="99562" y="120101"/>
                  </a:lnTo>
                  <a:lnTo>
                    <a:pt x="104780" y="114509"/>
                  </a:lnTo>
                  <a:lnTo>
                    <a:pt x="109729" y="113859"/>
                  </a:lnTo>
                  <a:lnTo>
                    <a:pt x="114647" y="117079"/>
                  </a:lnTo>
                  <a:lnTo>
                    <a:pt x="119840" y="122885"/>
                  </a:lnTo>
                  <a:lnTo>
                    <a:pt x="125583" y="130026"/>
                  </a:lnTo>
                  <a:lnTo>
                    <a:pt x="132167" y="137283"/>
                  </a:lnTo>
                  <a:lnTo>
                    <a:pt x="139646" y="144012"/>
                  </a:lnTo>
                  <a:lnTo>
                    <a:pt x="147455" y="149889"/>
                  </a:lnTo>
                  <a:lnTo>
                    <a:pt x="155292" y="155260"/>
                  </a:lnTo>
                  <a:lnTo>
                    <a:pt x="163843" y="160587"/>
                  </a:lnTo>
                  <a:lnTo>
                    <a:pt x="174456" y="166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60092" y="2726880"/>
              <a:ext cx="176339" cy="359576"/>
            </a:xfrm>
            <a:custGeom>
              <a:avLst/>
              <a:gdLst/>
              <a:ahLst/>
              <a:cxnLst/>
              <a:rect l="0" t="0" r="0" b="0"/>
              <a:pathLst>
                <a:path w="176339" h="359576">
                  <a:moveTo>
                    <a:pt x="4612" y="0"/>
                  </a:moveTo>
                  <a:lnTo>
                    <a:pt x="1812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7" y="38832"/>
                  </a:lnTo>
                  <a:lnTo>
                    <a:pt x="1326" y="50643"/>
                  </a:lnTo>
                  <a:lnTo>
                    <a:pt x="2151" y="63093"/>
                  </a:lnTo>
                  <a:lnTo>
                    <a:pt x="3181" y="75684"/>
                  </a:lnTo>
                  <a:lnTo>
                    <a:pt x="5003" y="87669"/>
                  </a:lnTo>
                  <a:lnTo>
                    <a:pt x="7886" y="98693"/>
                  </a:lnTo>
                  <a:lnTo>
                    <a:pt x="11467" y="109076"/>
                  </a:lnTo>
                  <a:lnTo>
                    <a:pt x="14955" y="119582"/>
                  </a:lnTo>
                  <a:lnTo>
                    <a:pt x="17897" y="130656"/>
                  </a:lnTo>
                  <a:lnTo>
                    <a:pt x="20344" y="142401"/>
                  </a:lnTo>
                  <a:lnTo>
                    <a:pt x="22670" y="154752"/>
                  </a:lnTo>
                  <a:lnTo>
                    <a:pt x="25117" y="167586"/>
                  </a:lnTo>
                  <a:lnTo>
                    <a:pt x="27607" y="180782"/>
                  </a:lnTo>
                  <a:lnTo>
                    <a:pt x="29832" y="194240"/>
                  </a:lnTo>
                  <a:lnTo>
                    <a:pt x="31630" y="207886"/>
                  </a:lnTo>
                  <a:lnTo>
                    <a:pt x="32991" y="221828"/>
                  </a:lnTo>
                  <a:lnTo>
                    <a:pt x="33980" y="236332"/>
                  </a:lnTo>
                  <a:lnTo>
                    <a:pt x="34676" y="251465"/>
                  </a:lnTo>
                  <a:lnTo>
                    <a:pt x="34979" y="265829"/>
                  </a:lnTo>
                  <a:lnTo>
                    <a:pt x="34279" y="275641"/>
                  </a:lnTo>
                  <a:lnTo>
                    <a:pt x="32859" y="278585"/>
                  </a:lnTo>
                  <a:lnTo>
                    <a:pt x="32171" y="275956"/>
                  </a:lnTo>
                  <a:lnTo>
                    <a:pt x="32563" y="269644"/>
                  </a:lnTo>
                  <a:lnTo>
                    <a:pt x="33873" y="261244"/>
                  </a:lnTo>
                  <a:lnTo>
                    <a:pt x="35863" y="251759"/>
                  </a:lnTo>
                  <a:lnTo>
                    <a:pt x="38337" y="241732"/>
                  </a:lnTo>
                  <a:lnTo>
                    <a:pt x="41143" y="231441"/>
                  </a:lnTo>
                  <a:lnTo>
                    <a:pt x="44184" y="221026"/>
                  </a:lnTo>
                  <a:lnTo>
                    <a:pt x="47548" y="210720"/>
                  </a:lnTo>
                  <a:lnTo>
                    <a:pt x="51492" y="200860"/>
                  </a:lnTo>
                  <a:lnTo>
                    <a:pt x="56117" y="191607"/>
                  </a:lnTo>
                  <a:lnTo>
                    <a:pt x="61528" y="183425"/>
                  </a:lnTo>
                  <a:lnTo>
                    <a:pt x="67919" y="177138"/>
                  </a:lnTo>
                  <a:lnTo>
                    <a:pt x="75295" y="173030"/>
                  </a:lnTo>
                  <a:lnTo>
                    <a:pt x="83520" y="171068"/>
                  </a:lnTo>
                  <a:lnTo>
                    <a:pt x="92411" y="171181"/>
                  </a:lnTo>
                  <a:lnTo>
                    <a:pt x="101794" y="173107"/>
                  </a:lnTo>
                  <a:lnTo>
                    <a:pt x="111364" y="176482"/>
                  </a:lnTo>
                  <a:lnTo>
                    <a:pt x="120708" y="180948"/>
                  </a:lnTo>
                  <a:lnTo>
                    <a:pt x="129620" y="186207"/>
                  </a:lnTo>
                  <a:lnTo>
                    <a:pt x="138078" y="192192"/>
                  </a:lnTo>
                  <a:lnTo>
                    <a:pt x="146145" y="199040"/>
                  </a:lnTo>
                  <a:lnTo>
                    <a:pt x="153897" y="206763"/>
                  </a:lnTo>
                  <a:lnTo>
                    <a:pt x="161088" y="215408"/>
                  </a:lnTo>
                  <a:lnTo>
                    <a:pt x="167166" y="225122"/>
                  </a:lnTo>
                  <a:lnTo>
                    <a:pt x="171911" y="235878"/>
                  </a:lnTo>
                  <a:lnTo>
                    <a:pt x="175097" y="247356"/>
                  </a:lnTo>
                  <a:lnTo>
                    <a:pt x="176338" y="259052"/>
                  </a:lnTo>
                  <a:lnTo>
                    <a:pt x="175612" y="270653"/>
                  </a:lnTo>
                  <a:lnTo>
                    <a:pt x="173193" y="281882"/>
                  </a:lnTo>
                  <a:lnTo>
                    <a:pt x="169443" y="292423"/>
                  </a:lnTo>
                  <a:lnTo>
                    <a:pt x="164700" y="302177"/>
                  </a:lnTo>
                  <a:lnTo>
                    <a:pt x="159079" y="311218"/>
                  </a:lnTo>
                  <a:lnTo>
                    <a:pt x="152482" y="319685"/>
                  </a:lnTo>
                  <a:lnTo>
                    <a:pt x="144936" y="327714"/>
                  </a:lnTo>
                  <a:lnTo>
                    <a:pt x="136580" y="335261"/>
                  </a:lnTo>
                  <a:lnTo>
                    <a:pt x="127595" y="342112"/>
                  </a:lnTo>
                  <a:lnTo>
                    <a:pt x="118141" y="348194"/>
                  </a:lnTo>
                  <a:lnTo>
                    <a:pt x="108352" y="353262"/>
                  </a:lnTo>
                  <a:lnTo>
                    <a:pt x="98328" y="356836"/>
                  </a:lnTo>
                  <a:lnTo>
                    <a:pt x="88155" y="358796"/>
                  </a:lnTo>
                  <a:lnTo>
                    <a:pt x="78339" y="359481"/>
                  </a:lnTo>
                  <a:lnTo>
                    <a:pt x="68844" y="359575"/>
                  </a:lnTo>
                  <a:lnTo>
                    <a:pt x="58838" y="359084"/>
                  </a:lnTo>
                  <a:lnTo>
                    <a:pt x="46727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63259" y="2946566"/>
              <a:ext cx="148887" cy="132917"/>
            </a:xfrm>
            <a:custGeom>
              <a:avLst/>
              <a:gdLst/>
              <a:ahLst/>
              <a:cxnLst/>
              <a:rect l="0" t="0" r="0" b="0"/>
              <a:pathLst>
                <a:path w="148887" h="132917">
                  <a:moveTo>
                    <a:pt x="85715" y="85641"/>
                  </a:moveTo>
                  <a:lnTo>
                    <a:pt x="88515" y="73906"/>
                  </a:lnTo>
                  <a:lnTo>
                    <a:pt x="90016" y="62777"/>
                  </a:lnTo>
                  <a:lnTo>
                    <a:pt x="90318" y="51188"/>
                  </a:lnTo>
                  <a:lnTo>
                    <a:pt x="89466" y="39372"/>
                  </a:lnTo>
                  <a:lnTo>
                    <a:pt x="87350" y="28009"/>
                  </a:lnTo>
                  <a:lnTo>
                    <a:pt x="84028" y="17477"/>
                  </a:lnTo>
                  <a:lnTo>
                    <a:pt x="79668" y="8477"/>
                  </a:lnTo>
                  <a:lnTo>
                    <a:pt x="73622" y="2436"/>
                  </a:lnTo>
                  <a:lnTo>
                    <a:pt x="65866" y="0"/>
                  </a:lnTo>
                  <a:lnTo>
                    <a:pt x="58078" y="531"/>
                  </a:lnTo>
                  <a:lnTo>
                    <a:pt x="50650" y="3185"/>
                  </a:lnTo>
                  <a:lnTo>
                    <a:pt x="43473" y="7452"/>
                  </a:lnTo>
                  <a:lnTo>
                    <a:pt x="36419" y="13167"/>
                  </a:lnTo>
                  <a:lnTo>
                    <a:pt x="29420" y="20137"/>
                  </a:lnTo>
                  <a:lnTo>
                    <a:pt x="22604" y="28113"/>
                  </a:lnTo>
                  <a:lnTo>
                    <a:pt x="16262" y="36849"/>
                  </a:lnTo>
                  <a:lnTo>
                    <a:pt x="10531" y="46138"/>
                  </a:lnTo>
                  <a:lnTo>
                    <a:pt x="5701" y="55817"/>
                  </a:lnTo>
                  <a:lnTo>
                    <a:pt x="2290" y="65769"/>
                  </a:lnTo>
                  <a:lnTo>
                    <a:pt x="443" y="75908"/>
                  </a:lnTo>
                  <a:lnTo>
                    <a:pt x="0" y="86174"/>
                  </a:lnTo>
                  <a:lnTo>
                    <a:pt x="683" y="96526"/>
                  </a:lnTo>
                  <a:lnTo>
                    <a:pt x="2227" y="106918"/>
                  </a:lnTo>
                  <a:lnTo>
                    <a:pt x="4889" y="116676"/>
                  </a:lnTo>
                  <a:lnTo>
                    <a:pt x="9409" y="124558"/>
                  </a:lnTo>
                  <a:lnTo>
                    <a:pt x="16035" y="130029"/>
                  </a:lnTo>
                  <a:lnTo>
                    <a:pt x="24246" y="132887"/>
                  </a:lnTo>
                  <a:lnTo>
                    <a:pt x="33061" y="132916"/>
                  </a:lnTo>
                  <a:lnTo>
                    <a:pt x="41835" y="130304"/>
                  </a:lnTo>
                  <a:lnTo>
                    <a:pt x="50145" y="125501"/>
                  </a:lnTo>
                  <a:lnTo>
                    <a:pt x="57640" y="119014"/>
                  </a:lnTo>
                  <a:lnTo>
                    <a:pt x="64223" y="111286"/>
                  </a:lnTo>
                  <a:lnTo>
                    <a:pt x="69828" y="102510"/>
                  </a:lnTo>
                  <a:lnTo>
                    <a:pt x="74310" y="92644"/>
                  </a:lnTo>
                  <a:lnTo>
                    <a:pt x="77711" y="81848"/>
                  </a:lnTo>
                  <a:lnTo>
                    <a:pt x="80540" y="73738"/>
                  </a:lnTo>
                  <a:lnTo>
                    <a:pt x="83292" y="72342"/>
                  </a:lnTo>
                  <a:lnTo>
                    <a:pt x="85916" y="75784"/>
                  </a:lnTo>
                  <a:lnTo>
                    <a:pt x="88713" y="81907"/>
                  </a:lnTo>
                  <a:lnTo>
                    <a:pt x="92111" y="89216"/>
                  </a:lnTo>
                  <a:lnTo>
                    <a:pt x="96282" y="96893"/>
                  </a:lnTo>
                  <a:lnTo>
                    <a:pt x="101452" y="104280"/>
                  </a:lnTo>
                  <a:lnTo>
                    <a:pt x="108842" y="111383"/>
                  </a:lnTo>
                  <a:lnTo>
                    <a:pt x="122454" y="118815"/>
                  </a:lnTo>
                  <a:lnTo>
                    <a:pt x="148886" y="127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33161" y="2918666"/>
              <a:ext cx="325049" cy="366226"/>
            </a:xfrm>
            <a:custGeom>
              <a:avLst/>
              <a:gdLst/>
              <a:ahLst/>
              <a:cxnLst/>
              <a:rect l="0" t="0" r="0" b="0"/>
              <a:pathLst>
                <a:path w="325049" h="366226">
                  <a:moveTo>
                    <a:pt x="294797" y="71427"/>
                  </a:moveTo>
                  <a:lnTo>
                    <a:pt x="297530" y="62626"/>
                  </a:lnTo>
                  <a:lnTo>
                    <a:pt x="298392" y="54279"/>
                  </a:lnTo>
                  <a:lnTo>
                    <a:pt x="297397" y="45585"/>
                  </a:lnTo>
                  <a:lnTo>
                    <a:pt x="294686" y="36637"/>
                  </a:lnTo>
                  <a:lnTo>
                    <a:pt x="290253" y="27790"/>
                  </a:lnTo>
                  <a:lnTo>
                    <a:pt x="284264" y="19265"/>
                  </a:lnTo>
                  <a:lnTo>
                    <a:pt x="277005" y="11595"/>
                  </a:lnTo>
                  <a:lnTo>
                    <a:pt x="268779" y="5663"/>
                  </a:lnTo>
                  <a:lnTo>
                    <a:pt x="259851" y="1797"/>
                  </a:lnTo>
                  <a:lnTo>
                    <a:pt x="250588" y="0"/>
                  </a:lnTo>
                  <a:lnTo>
                    <a:pt x="241452" y="225"/>
                  </a:lnTo>
                  <a:lnTo>
                    <a:pt x="232685" y="2235"/>
                  </a:lnTo>
                  <a:lnTo>
                    <a:pt x="224493" y="6007"/>
                  </a:lnTo>
                  <a:lnTo>
                    <a:pt x="217137" y="11802"/>
                  </a:lnTo>
                  <a:lnTo>
                    <a:pt x="210674" y="19586"/>
                  </a:lnTo>
                  <a:lnTo>
                    <a:pt x="205165" y="29065"/>
                  </a:lnTo>
                  <a:lnTo>
                    <a:pt x="200754" y="39868"/>
                  </a:lnTo>
                  <a:lnTo>
                    <a:pt x="197418" y="51647"/>
                  </a:lnTo>
                  <a:lnTo>
                    <a:pt x="195160" y="63962"/>
                  </a:lnTo>
                  <a:lnTo>
                    <a:pt x="194086" y="76294"/>
                  </a:lnTo>
                  <a:lnTo>
                    <a:pt x="194148" y="88353"/>
                  </a:lnTo>
                  <a:lnTo>
                    <a:pt x="195493" y="99737"/>
                  </a:lnTo>
                  <a:lnTo>
                    <a:pt x="198526" y="109856"/>
                  </a:lnTo>
                  <a:lnTo>
                    <a:pt x="203306" y="118505"/>
                  </a:lnTo>
                  <a:lnTo>
                    <a:pt x="209619" y="125481"/>
                  </a:lnTo>
                  <a:lnTo>
                    <a:pt x="217143" y="130428"/>
                  </a:lnTo>
                  <a:lnTo>
                    <a:pt x="225565" y="133338"/>
                  </a:lnTo>
                  <a:lnTo>
                    <a:pt x="234302" y="134176"/>
                  </a:lnTo>
                  <a:lnTo>
                    <a:pt x="242546" y="132703"/>
                  </a:lnTo>
                  <a:lnTo>
                    <a:pt x="249898" y="129009"/>
                  </a:lnTo>
                  <a:lnTo>
                    <a:pt x="256324" y="123447"/>
                  </a:lnTo>
                  <a:lnTo>
                    <a:pt x="261955" y="116435"/>
                  </a:lnTo>
                  <a:lnTo>
                    <a:pt x="266967" y="108352"/>
                  </a:lnTo>
                  <a:lnTo>
                    <a:pt x="271523" y="99504"/>
                  </a:lnTo>
                  <a:lnTo>
                    <a:pt x="275750" y="90121"/>
                  </a:lnTo>
                  <a:lnTo>
                    <a:pt x="279763" y="80413"/>
                  </a:lnTo>
                  <a:lnTo>
                    <a:pt x="284110" y="72088"/>
                  </a:lnTo>
                  <a:lnTo>
                    <a:pt x="288953" y="67972"/>
                  </a:lnTo>
                  <a:lnTo>
                    <a:pt x="293485" y="68711"/>
                  </a:lnTo>
                  <a:lnTo>
                    <a:pt x="297599" y="73449"/>
                  </a:lnTo>
                  <a:lnTo>
                    <a:pt x="301434" y="81116"/>
                  </a:lnTo>
                  <a:lnTo>
                    <a:pt x="304945" y="90999"/>
                  </a:lnTo>
                  <a:lnTo>
                    <a:pt x="307899" y="102763"/>
                  </a:lnTo>
                  <a:lnTo>
                    <a:pt x="310209" y="116080"/>
                  </a:lnTo>
                  <a:lnTo>
                    <a:pt x="312092" y="130280"/>
                  </a:lnTo>
                  <a:lnTo>
                    <a:pt x="313968" y="144435"/>
                  </a:lnTo>
                  <a:lnTo>
                    <a:pt x="316078" y="158036"/>
                  </a:lnTo>
                  <a:lnTo>
                    <a:pt x="318328" y="171119"/>
                  </a:lnTo>
                  <a:lnTo>
                    <a:pt x="320383" y="184053"/>
                  </a:lnTo>
                  <a:lnTo>
                    <a:pt x="322064" y="197091"/>
                  </a:lnTo>
                  <a:lnTo>
                    <a:pt x="323344" y="210324"/>
                  </a:lnTo>
                  <a:lnTo>
                    <a:pt x="324278" y="223755"/>
                  </a:lnTo>
                  <a:lnTo>
                    <a:pt x="324933" y="237349"/>
                  </a:lnTo>
                  <a:lnTo>
                    <a:pt x="325048" y="250904"/>
                  </a:lnTo>
                  <a:lnTo>
                    <a:pt x="324068" y="264079"/>
                  </a:lnTo>
                  <a:lnTo>
                    <a:pt x="321764" y="276702"/>
                  </a:lnTo>
                  <a:lnTo>
                    <a:pt x="317741" y="288296"/>
                  </a:lnTo>
                  <a:lnTo>
                    <a:pt x="311302" y="298024"/>
                  </a:lnTo>
                  <a:lnTo>
                    <a:pt x="302297" y="305601"/>
                  </a:lnTo>
                  <a:lnTo>
                    <a:pt x="291028" y="311213"/>
                  </a:lnTo>
                  <a:lnTo>
                    <a:pt x="277960" y="315236"/>
                  </a:lnTo>
                  <a:lnTo>
                    <a:pt x="263549" y="318058"/>
                  </a:lnTo>
                  <a:lnTo>
                    <a:pt x="248333" y="320009"/>
                  </a:lnTo>
                  <a:lnTo>
                    <a:pt x="232909" y="321343"/>
                  </a:lnTo>
                  <a:lnTo>
                    <a:pt x="217611" y="322254"/>
                  </a:lnTo>
                  <a:lnTo>
                    <a:pt x="202392" y="323040"/>
                  </a:lnTo>
                  <a:lnTo>
                    <a:pt x="186947" y="324100"/>
                  </a:lnTo>
                  <a:lnTo>
                    <a:pt x="171103" y="325630"/>
                  </a:lnTo>
                  <a:lnTo>
                    <a:pt x="154679" y="327641"/>
                  </a:lnTo>
                  <a:lnTo>
                    <a:pt x="137429" y="330062"/>
                  </a:lnTo>
                  <a:lnTo>
                    <a:pt x="119307" y="332806"/>
                  </a:lnTo>
                  <a:lnTo>
                    <a:pt x="100746" y="335952"/>
                  </a:lnTo>
                  <a:lnTo>
                    <a:pt x="82519" y="339742"/>
                  </a:lnTo>
                  <a:lnTo>
                    <a:pt x="65059" y="344245"/>
                  </a:lnTo>
                  <a:lnTo>
                    <a:pt x="49029" y="349086"/>
                  </a:lnTo>
                  <a:lnTo>
                    <a:pt x="33919" y="354004"/>
                  </a:lnTo>
                  <a:lnTo>
                    <a:pt x="18408" y="359433"/>
                  </a:lnTo>
                  <a:lnTo>
                    <a:pt x="0" y="3662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8290940" y="2608562"/>
            <a:ext cx="258201" cy="402512"/>
            <a:chOff x="8290940" y="2608562"/>
            <a:chExt cx="258201" cy="402512"/>
          </a:xfrm>
        </p:grpSpPr>
        <p:sp>
          <p:nvSpPr>
            <p:cNvPr id="77" name="Freeform 76"/>
            <p:cNvSpPr/>
            <p:nvPr/>
          </p:nvSpPr>
          <p:spPr>
            <a:xfrm>
              <a:off x="8290940" y="2865063"/>
              <a:ext cx="135115" cy="146011"/>
            </a:xfrm>
            <a:custGeom>
              <a:avLst/>
              <a:gdLst/>
              <a:ahLst/>
              <a:cxnLst/>
              <a:rect l="0" t="0" r="0" b="0"/>
              <a:pathLst>
                <a:path w="135115" h="146011">
                  <a:moveTo>
                    <a:pt x="100272" y="9216"/>
                  </a:moveTo>
                  <a:lnTo>
                    <a:pt x="91470" y="3617"/>
                  </a:lnTo>
                  <a:lnTo>
                    <a:pt x="83124" y="613"/>
                  </a:lnTo>
                  <a:lnTo>
                    <a:pt x="74426" y="0"/>
                  </a:lnTo>
                  <a:lnTo>
                    <a:pt x="65304" y="1359"/>
                  </a:lnTo>
                  <a:lnTo>
                    <a:pt x="55809" y="4295"/>
                  </a:lnTo>
                  <a:lnTo>
                    <a:pt x="46027" y="8442"/>
                  </a:lnTo>
                  <a:lnTo>
                    <a:pt x="36358" y="13806"/>
                  </a:lnTo>
                  <a:lnTo>
                    <a:pt x="27480" y="20748"/>
                  </a:lnTo>
                  <a:lnTo>
                    <a:pt x="19706" y="29339"/>
                  </a:lnTo>
                  <a:lnTo>
                    <a:pt x="13166" y="39376"/>
                  </a:lnTo>
                  <a:lnTo>
                    <a:pt x="7989" y="50561"/>
                  </a:lnTo>
                  <a:lnTo>
                    <a:pt x="4106" y="62601"/>
                  </a:lnTo>
                  <a:lnTo>
                    <a:pt x="1462" y="75092"/>
                  </a:lnTo>
                  <a:lnTo>
                    <a:pt x="120" y="87543"/>
                  </a:lnTo>
                  <a:lnTo>
                    <a:pt x="0" y="99681"/>
                  </a:lnTo>
                  <a:lnTo>
                    <a:pt x="1222" y="111118"/>
                  </a:lnTo>
                  <a:lnTo>
                    <a:pt x="4170" y="121273"/>
                  </a:lnTo>
                  <a:lnTo>
                    <a:pt x="8896" y="129945"/>
                  </a:lnTo>
                  <a:lnTo>
                    <a:pt x="15170" y="136938"/>
                  </a:lnTo>
                  <a:lnTo>
                    <a:pt x="22670" y="141895"/>
                  </a:lnTo>
                  <a:lnTo>
                    <a:pt x="31083" y="144822"/>
                  </a:lnTo>
                  <a:lnTo>
                    <a:pt x="40154" y="146010"/>
                  </a:lnTo>
                  <a:lnTo>
                    <a:pt x="49688" y="145836"/>
                  </a:lnTo>
                  <a:lnTo>
                    <a:pt x="59537" y="144647"/>
                  </a:lnTo>
                  <a:lnTo>
                    <a:pt x="69438" y="142564"/>
                  </a:lnTo>
                  <a:lnTo>
                    <a:pt x="79011" y="139498"/>
                  </a:lnTo>
                  <a:lnTo>
                    <a:pt x="88081" y="135470"/>
                  </a:lnTo>
                  <a:lnTo>
                    <a:pt x="96645" y="130461"/>
                  </a:lnTo>
                  <a:lnTo>
                    <a:pt x="104785" y="124342"/>
                  </a:lnTo>
                  <a:lnTo>
                    <a:pt x="112587" y="117144"/>
                  </a:lnTo>
                  <a:lnTo>
                    <a:pt x="119810" y="108869"/>
                  </a:lnTo>
                  <a:lnTo>
                    <a:pt x="125910" y="99411"/>
                  </a:lnTo>
                  <a:lnTo>
                    <a:pt x="130670" y="88835"/>
                  </a:lnTo>
                  <a:lnTo>
                    <a:pt x="133868" y="77649"/>
                  </a:lnTo>
                  <a:lnTo>
                    <a:pt x="135114" y="66681"/>
                  </a:lnTo>
                  <a:lnTo>
                    <a:pt x="134389" y="56387"/>
                  </a:lnTo>
                  <a:lnTo>
                    <a:pt x="131800" y="47020"/>
                  </a:lnTo>
                  <a:lnTo>
                    <a:pt x="127405" y="38801"/>
                  </a:lnTo>
                  <a:lnTo>
                    <a:pt x="121427" y="31724"/>
                  </a:lnTo>
                  <a:lnTo>
                    <a:pt x="114640" y="25767"/>
                  </a:lnTo>
                  <a:lnTo>
                    <a:pt x="107609" y="20410"/>
                  </a:lnTo>
                  <a:lnTo>
                    <a:pt x="99718" y="15181"/>
                  </a:lnTo>
                  <a:lnTo>
                    <a:pt x="89744" y="92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25685" y="2608562"/>
              <a:ext cx="123456" cy="392060"/>
            </a:xfrm>
            <a:custGeom>
              <a:avLst/>
              <a:gdLst/>
              <a:ahLst/>
              <a:cxnLst/>
              <a:rect l="0" t="0" r="0" b="0"/>
              <a:pathLst>
                <a:path w="123456" h="392060">
                  <a:moveTo>
                    <a:pt x="49755" y="392059"/>
                  </a:moveTo>
                  <a:lnTo>
                    <a:pt x="49689" y="377458"/>
                  </a:lnTo>
                  <a:lnTo>
                    <a:pt x="49048" y="364187"/>
                  </a:lnTo>
                  <a:lnTo>
                    <a:pt x="47756" y="350985"/>
                  </a:lnTo>
                  <a:lnTo>
                    <a:pt x="46069" y="337643"/>
                  </a:lnTo>
                  <a:lnTo>
                    <a:pt x="44401" y="324135"/>
                  </a:lnTo>
                  <a:lnTo>
                    <a:pt x="42978" y="310491"/>
                  </a:lnTo>
                  <a:lnTo>
                    <a:pt x="41535" y="297070"/>
                  </a:lnTo>
                  <a:lnTo>
                    <a:pt x="39428" y="284517"/>
                  </a:lnTo>
                  <a:lnTo>
                    <a:pt x="36351" y="273106"/>
                  </a:lnTo>
                  <a:lnTo>
                    <a:pt x="32640" y="262461"/>
                  </a:lnTo>
                  <a:lnTo>
                    <a:pt x="29064" y="251779"/>
                  </a:lnTo>
                  <a:lnTo>
                    <a:pt x="26061" y="240587"/>
                  </a:lnTo>
                  <a:lnTo>
                    <a:pt x="23574" y="228762"/>
                  </a:lnTo>
                  <a:lnTo>
                    <a:pt x="21221" y="216358"/>
                  </a:lnTo>
                  <a:lnTo>
                    <a:pt x="18758" y="203488"/>
                  </a:lnTo>
                  <a:lnTo>
                    <a:pt x="16257" y="190268"/>
                  </a:lnTo>
                  <a:lnTo>
                    <a:pt x="14022" y="176795"/>
                  </a:lnTo>
                  <a:lnTo>
                    <a:pt x="12216" y="163143"/>
                  </a:lnTo>
                  <a:lnTo>
                    <a:pt x="10679" y="149366"/>
                  </a:lnTo>
                  <a:lnTo>
                    <a:pt x="9039" y="135505"/>
                  </a:lnTo>
                  <a:lnTo>
                    <a:pt x="7089" y="121587"/>
                  </a:lnTo>
                  <a:lnTo>
                    <a:pt x="4949" y="107629"/>
                  </a:lnTo>
                  <a:lnTo>
                    <a:pt x="2966" y="93644"/>
                  </a:lnTo>
                  <a:lnTo>
                    <a:pt x="1339" y="79646"/>
                  </a:lnTo>
                  <a:lnTo>
                    <a:pt x="264" y="65805"/>
                  </a:lnTo>
                  <a:lnTo>
                    <a:pt x="0" y="52432"/>
                  </a:lnTo>
                  <a:lnTo>
                    <a:pt x="619" y="39671"/>
                  </a:lnTo>
                  <a:lnTo>
                    <a:pt x="2511" y="27985"/>
                  </a:lnTo>
                  <a:lnTo>
                    <a:pt x="6442" y="18192"/>
                  </a:lnTo>
                  <a:lnTo>
                    <a:pt x="12641" y="10578"/>
                  </a:lnTo>
                  <a:lnTo>
                    <a:pt x="20719" y="5110"/>
                  </a:lnTo>
                  <a:lnTo>
                    <a:pt x="29967" y="1716"/>
                  </a:lnTo>
                  <a:lnTo>
                    <a:pt x="39850" y="134"/>
                  </a:lnTo>
                  <a:lnTo>
                    <a:pt x="50060" y="0"/>
                  </a:lnTo>
                  <a:lnTo>
                    <a:pt x="60431" y="957"/>
                  </a:lnTo>
                  <a:lnTo>
                    <a:pt x="70873" y="2707"/>
                  </a:lnTo>
                  <a:lnTo>
                    <a:pt x="81085" y="5251"/>
                  </a:lnTo>
                  <a:lnTo>
                    <a:pt x="91640" y="9327"/>
                  </a:lnTo>
                  <a:lnTo>
                    <a:pt x="104581" y="17524"/>
                  </a:lnTo>
                  <a:lnTo>
                    <a:pt x="123455" y="34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317513" y="2811108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212229" y="28719"/>
                  </a:lnTo>
                  <a:lnTo>
                    <a:pt x="203243" y="26577"/>
                  </a:lnTo>
                  <a:lnTo>
                    <a:pt x="193242" y="24970"/>
                  </a:lnTo>
                  <a:lnTo>
                    <a:pt x="182089" y="23616"/>
                  </a:lnTo>
                  <a:lnTo>
                    <a:pt x="169630" y="22119"/>
                  </a:lnTo>
                  <a:lnTo>
                    <a:pt x="155927" y="20269"/>
                  </a:lnTo>
                  <a:lnTo>
                    <a:pt x="141510" y="18029"/>
                  </a:lnTo>
                  <a:lnTo>
                    <a:pt x="127229" y="15448"/>
                  </a:lnTo>
                  <a:lnTo>
                    <a:pt x="113548" y="12603"/>
                  </a:lnTo>
                  <a:lnTo>
                    <a:pt x="100247" y="9727"/>
                  </a:lnTo>
                  <a:lnTo>
                    <a:pt x="86638" y="7182"/>
                  </a:lnTo>
                  <a:lnTo>
                    <a:pt x="72348" y="5142"/>
                  </a:lnTo>
                  <a:lnTo>
                    <a:pt x="57886" y="3601"/>
                  </a:lnTo>
                  <a:lnTo>
                    <a:pt x="42945" y="2318"/>
                  </a:lnTo>
                  <a:lnTo>
                    <a:pt x="25089" y="11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 rot="211800">
            <a:off x="2016561" y="3582177"/>
            <a:ext cx="1830627" cy="695974"/>
            <a:chOff x="2016561" y="3582177"/>
            <a:chExt cx="1830627" cy="695974"/>
          </a:xfrm>
        </p:grpSpPr>
        <p:sp>
          <p:nvSpPr>
            <p:cNvPr id="81" name="Freeform 80"/>
            <p:cNvSpPr/>
            <p:nvPr/>
          </p:nvSpPr>
          <p:spPr>
            <a:xfrm>
              <a:off x="2016561" y="3948565"/>
              <a:ext cx="309528" cy="329586"/>
            </a:xfrm>
            <a:custGeom>
              <a:avLst/>
              <a:gdLst/>
              <a:ahLst/>
              <a:cxnLst/>
              <a:rect l="0" t="0" r="0" b="0"/>
              <a:pathLst>
                <a:path w="309528" h="329586">
                  <a:moveTo>
                    <a:pt x="113998" y="78379"/>
                  </a:moveTo>
                  <a:lnTo>
                    <a:pt x="110997" y="66711"/>
                  </a:lnTo>
                  <a:lnTo>
                    <a:pt x="107575" y="56222"/>
                  </a:lnTo>
                  <a:lnTo>
                    <a:pt x="103374" y="45929"/>
                  </a:lnTo>
                  <a:lnTo>
                    <a:pt x="98301" y="35973"/>
                  </a:lnTo>
                  <a:lnTo>
                    <a:pt x="92172" y="26927"/>
                  </a:lnTo>
                  <a:lnTo>
                    <a:pt x="84988" y="19058"/>
                  </a:lnTo>
                  <a:lnTo>
                    <a:pt x="76901" y="12799"/>
                  </a:lnTo>
                  <a:lnTo>
                    <a:pt x="68106" y="8879"/>
                  </a:lnTo>
                  <a:lnTo>
                    <a:pt x="58795" y="7476"/>
                  </a:lnTo>
                  <a:lnTo>
                    <a:pt x="49443" y="8466"/>
                  </a:lnTo>
                  <a:lnTo>
                    <a:pt x="40779" y="11707"/>
                  </a:lnTo>
                  <a:lnTo>
                    <a:pt x="33141" y="16888"/>
                  </a:lnTo>
                  <a:lnTo>
                    <a:pt x="26523" y="23770"/>
                  </a:lnTo>
                  <a:lnTo>
                    <a:pt x="20762" y="32275"/>
                  </a:lnTo>
                  <a:lnTo>
                    <a:pt x="15667" y="42218"/>
                  </a:lnTo>
                  <a:lnTo>
                    <a:pt x="11226" y="53484"/>
                  </a:lnTo>
                  <a:lnTo>
                    <a:pt x="7608" y="66103"/>
                  </a:lnTo>
                  <a:lnTo>
                    <a:pt x="4836" y="79959"/>
                  </a:lnTo>
                  <a:lnTo>
                    <a:pt x="2803" y="94669"/>
                  </a:lnTo>
                  <a:lnTo>
                    <a:pt x="1354" y="109689"/>
                  </a:lnTo>
                  <a:lnTo>
                    <a:pt x="352" y="124671"/>
                  </a:lnTo>
                  <a:lnTo>
                    <a:pt x="0" y="139153"/>
                  </a:lnTo>
                  <a:lnTo>
                    <a:pt x="821" y="152499"/>
                  </a:lnTo>
                  <a:lnTo>
                    <a:pt x="3005" y="164472"/>
                  </a:lnTo>
                  <a:lnTo>
                    <a:pt x="6437" y="175172"/>
                  </a:lnTo>
                  <a:lnTo>
                    <a:pt x="10884" y="184836"/>
                  </a:lnTo>
                  <a:lnTo>
                    <a:pt x="16102" y="193698"/>
                  </a:lnTo>
                  <a:lnTo>
                    <a:pt x="22046" y="201484"/>
                  </a:lnTo>
                  <a:lnTo>
                    <a:pt x="28859" y="207437"/>
                  </a:lnTo>
                  <a:lnTo>
                    <a:pt x="36546" y="211281"/>
                  </a:lnTo>
                  <a:lnTo>
                    <a:pt x="44826" y="212708"/>
                  </a:lnTo>
                  <a:lnTo>
                    <a:pt x="53229" y="211165"/>
                  </a:lnTo>
                  <a:lnTo>
                    <a:pt x="61469" y="206643"/>
                  </a:lnTo>
                  <a:lnTo>
                    <a:pt x="69289" y="199726"/>
                  </a:lnTo>
                  <a:lnTo>
                    <a:pt x="76388" y="191273"/>
                  </a:lnTo>
                  <a:lnTo>
                    <a:pt x="82679" y="181929"/>
                  </a:lnTo>
                  <a:lnTo>
                    <a:pt x="88242" y="172086"/>
                  </a:lnTo>
                  <a:lnTo>
                    <a:pt x="93220" y="161960"/>
                  </a:lnTo>
                  <a:lnTo>
                    <a:pt x="97753" y="151669"/>
                  </a:lnTo>
                  <a:lnTo>
                    <a:pt x="101800" y="141115"/>
                  </a:lnTo>
                  <a:lnTo>
                    <a:pt x="105147" y="130031"/>
                  </a:lnTo>
                  <a:lnTo>
                    <a:pt x="107718" y="118406"/>
                  </a:lnTo>
                  <a:lnTo>
                    <a:pt x="109067" y="109726"/>
                  </a:lnTo>
                  <a:lnTo>
                    <a:pt x="109388" y="107936"/>
                  </a:lnTo>
                  <a:lnTo>
                    <a:pt x="110074" y="111122"/>
                  </a:lnTo>
                  <a:lnTo>
                    <a:pt x="111492" y="117250"/>
                  </a:lnTo>
                  <a:lnTo>
                    <a:pt x="113545" y="125094"/>
                  </a:lnTo>
                  <a:lnTo>
                    <a:pt x="116229" y="133790"/>
                  </a:lnTo>
                  <a:lnTo>
                    <a:pt x="119711" y="142627"/>
                  </a:lnTo>
                  <a:lnTo>
                    <a:pt x="124023" y="151233"/>
                  </a:lnTo>
                  <a:lnTo>
                    <a:pt x="129226" y="159336"/>
                  </a:lnTo>
                  <a:lnTo>
                    <a:pt x="135475" y="166642"/>
                  </a:lnTo>
                  <a:lnTo>
                    <a:pt x="142753" y="173066"/>
                  </a:lnTo>
                  <a:lnTo>
                    <a:pt x="150741" y="178213"/>
                  </a:lnTo>
                  <a:lnTo>
                    <a:pt x="158943" y="181317"/>
                  </a:lnTo>
                  <a:lnTo>
                    <a:pt x="167048" y="182139"/>
                  </a:lnTo>
                  <a:lnTo>
                    <a:pt x="174946" y="180743"/>
                  </a:lnTo>
                  <a:lnTo>
                    <a:pt x="182630" y="177222"/>
                  </a:lnTo>
                  <a:lnTo>
                    <a:pt x="190146" y="171915"/>
                  </a:lnTo>
                  <a:lnTo>
                    <a:pt x="198058" y="167321"/>
                  </a:lnTo>
                  <a:lnTo>
                    <a:pt x="206182" y="166974"/>
                  </a:lnTo>
                  <a:lnTo>
                    <a:pt x="212982" y="171124"/>
                  </a:lnTo>
                  <a:lnTo>
                    <a:pt x="218099" y="178629"/>
                  </a:lnTo>
                  <a:lnTo>
                    <a:pt x="221774" y="188395"/>
                  </a:lnTo>
                  <a:lnTo>
                    <a:pt x="224514" y="199805"/>
                  </a:lnTo>
                  <a:lnTo>
                    <a:pt x="226933" y="212651"/>
                  </a:lnTo>
                  <a:lnTo>
                    <a:pt x="229389" y="226726"/>
                  </a:lnTo>
                  <a:lnTo>
                    <a:pt x="231861" y="241615"/>
                  </a:lnTo>
                  <a:lnTo>
                    <a:pt x="234062" y="256771"/>
                  </a:lnTo>
                  <a:lnTo>
                    <a:pt x="235836" y="271860"/>
                  </a:lnTo>
                  <a:lnTo>
                    <a:pt x="237179" y="286756"/>
                  </a:lnTo>
                  <a:lnTo>
                    <a:pt x="238154" y="301446"/>
                  </a:lnTo>
                  <a:lnTo>
                    <a:pt x="238812" y="315862"/>
                  </a:lnTo>
                  <a:lnTo>
                    <a:pt x="238126" y="326616"/>
                  </a:lnTo>
                  <a:lnTo>
                    <a:pt x="235464" y="329585"/>
                  </a:lnTo>
                  <a:lnTo>
                    <a:pt x="232239" y="326322"/>
                  </a:lnTo>
                  <a:lnTo>
                    <a:pt x="229119" y="318869"/>
                  </a:lnTo>
                  <a:lnTo>
                    <a:pt x="226462" y="308444"/>
                  </a:lnTo>
                  <a:lnTo>
                    <a:pt x="224378" y="295870"/>
                  </a:lnTo>
                  <a:lnTo>
                    <a:pt x="222661" y="281923"/>
                  </a:lnTo>
                  <a:lnTo>
                    <a:pt x="220905" y="267368"/>
                  </a:lnTo>
                  <a:lnTo>
                    <a:pt x="218878" y="252660"/>
                  </a:lnTo>
                  <a:lnTo>
                    <a:pt x="216688" y="237841"/>
                  </a:lnTo>
                  <a:lnTo>
                    <a:pt x="214671" y="222665"/>
                  </a:lnTo>
                  <a:lnTo>
                    <a:pt x="213019" y="207011"/>
                  </a:lnTo>
                  <a:lnTo>
                    <a:pt x="211757" y="191055"/>
                  </a:lnTo>
                  <a:lnTo>
                    <a:pt x="210835" y="175182"/>
                  </a:lnTo>
                  <a:lnTo>
                    <a:pt x="210185" y="159607"/>
                  </a:lnTo>
                  <a:lnTo>
                    <a:pt x="209902" y="144215"/>
                  </a:lnTo>
                  <a:lnTo>
                    <a:pt x="210236" y="128660"/>
                  </a:lnTo>
                  <a:lnTo>
                    <a:pt x="211276" y="112759"/>
                  </a:lnTo>
                  <a:lnTo>
                    <a:pt x="212956" y="96809"/>
                  </a:lnTo>
                  <a:lnTo>
                    <a:pt x="215155" y="81474"/>
                  </a:lnTo>
                  <a:lnTo>
                    <a:pt x="217750" y="67082"/>
                  </a:lnTo>
                  <a:lnTo>
                    <a:pt x="220797" y="53639"/>
                  </a:lnTo>
                  <a:lnTo>
                    <a:pt x="224520" y="40996"/>
                  </a:lnTo>
                  <a:lnTo>
                    <a:pt x="228992" y="28992"/>
                  </a:lnTo>
                  <a:lnTo>
                    <a:pt x="234301" y="18116"/>
                  </a:lnTo>
                  <a:lnTo>
                    <a:pt x="240620" y="9468"/>
                  </a:lnTo>
                  <a:lnTo>
                    <a:pt x="247944" y="3476"/>
                  </a:lnTo>
                  <a:lnTo>
                    <a:pt x="255965" y="267"/>
                  </a:lnTo>
                  <a:lnTo>
                    <a:pt x="264186" y="0"/>
                  </a:lnTo>
                  <a:lnTo>
                    <a:pt x="272301" y="2453"/>
                  </a:lnTo>
                  <a:lnTo>
                    <a:pt x="280036" y="7148"/>
                  </a:lnTo>
                  <a:lnTo>
                    <a:pt x="287077" y="13565"/>
                  </a:lnTo>
                  <a:lnTo>
                    <a:pt x="293324" y="21245"/>
                  </a:lnTo>
                  <a:lnTo>
                    <a:pt x="298687" y="29988"/>
                  </a:lnTo>
                  <a:lnTo>
                    <a:pt x="303000" y="39833"/>
                  </a:lnTo>
                  <a:lnTo>
                    <a:pt x="306269" y="50709"/>
                  </a:lnTo>
                  <a:lnTo>
                    <a:pt x="308482" y="62283"/>
                  </a:lnTo>
                  <a:lnTo>
                    <a:pt x="309527" y="74051"/>
                  </a:lnTo>
                  <a:lnTo>
                    <a:pt x="309444" y="85705"/>
                  </a:lnTo>
                  <a:lnTo>
                    <a:pt x="308084" y="96969"/>
                  </a:lnTo>
                  <a:lnTo>
                    <a:pt x="305045" y="107535"/>
                  </a:lnTo>
                  <a:lnTo>
                    <a:pt x="300257" y="117302"/>
                  </a:lnTo>
                  <a:lnTo>
                    <a:pt x="293941" y="126182"/>
                  </a:lnTo>
                  <a:lnTo>
                    <a:pt x="286413" y="134009"/>
                  </a:lnTo>
                  <a:lnTo>
                    <a:pt x="277990" y="140791"/>
                  </a:lnTo>
                  <a:lnTo>
                    <a:pt x="269190" y="146533"/>
                  </a:lnTo>
                  <a:lnTo>
                    <a:pt x="259759" y="151716"/>
                  </a:lnTo>
                  <a:lnTo>
                    <a:pt x="247759" y="156795"/>
                  </a:lnTo>
                  <a:lnTo>
                    <a:pt x="229812" y="1626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74258" y="3937063"/>
              <a:ext cx="103802" cy="337698"/>
            </a:xfrm>
            <a:custGeom>
              <a:avLst/>
              <a:gdLst/>
              <a:ahLst/>
              <a:cxnLst/>
              <a:rect l="0" t="0" r="0" b="0"/>
              <a:pathLst>
                <a:path w="103802" h="337698">
                  <a:moveTo>
                    <a:pt x="30160" y="142550"/>
                  </a:moveTo>
                  <a:lnTo>
                    <a:pt x="30227" y="154420"/>
                  </a:lnTo>
                  <a:lnTo>
                    <a:pt x="30868" y="166829"/>
                  </a:lnTo>
                  <a:lnTo>
                    <a:pt x="32160" y="181011"/>
                  </a:lnTo>
                  <a:lnTo>
                    <a:pt x="33846" y="196546"/>
                  </a:lnTo>
                  <a:lnTo>
                    <a:pt x="35515" y="212542"/>
                  </a:lnTo>
                  <a:lnTo>
                    <a:pt x="36933" y="228430"/>
                  </a:lnTo>
                  <a:lnTo>
                    <a:pt x="38203" y="244151"/>
                  </a:lnTo>
                  <a:lnTo>
                    <a:pt x="39662" y="259985"/>
                  </a:lnTo>
                  <a:lnTo>
                    <a:pt x="41495" y="276104"/>
                  </a:lnTo>
                  <a:lnTo>
                    <a:pt x="43726" y="292214"/>
                  </a:lnTo>
                  <a:lnTo>
                    <a:pt x="46303" y="307663"/>
                  </a:lnTo>
                  <a:lnTo>
                    <a:pt x="49111" y="322069"/>
                  </a:lnTo>
                  <a:lnTo>
                    <a:pt x="50729" y="333132"/>
                  </a:lnTo>
                  <a:lnTo>
                    <a:pt x="49789" y="337697"/>
                  </a:lnTo>
                  <a:lnTo>
                    <a:pt x="47359" y="336228"/>
                  </a:lnTo>
                  <a:lnTo>
                    <a:pt x="44258" y="330426"/>
                  </a:lnTo>
                  <a:lnTo>
                    <a:pt x="40871" y="321588"/>
                  </a:lnTo>
                  <a:lnTo>
                    <a:pt x="37371" y="310411"/>
                  </a:lnTo>
                  <a:lnTo>
                    <a:pt x="33832" y="297421"/>
                  </a:lnTo>
                  <a:lnTo>
                    <a:pt x="30285" y="283072"/>
                  </a:lnTo>
                  <a:lnTo>
                    <a:pt x="26742" y="267738"/>
                  </a:lnTo>
                  <a:lnTo>
                    <a:pt x="23206" y="251706"/>
                  </a:lnTo>
                  <a:lnTo>
                    <a:pt x="19677" y="235189"/>
                  </a:lnTo>
                  <a:lnTo>
                    <a:pt x="16154" y="218338"/>
                  </a:lnTo>
                  <a:lnTo>
                    <a:pt x="12639" y="201265"/>
                  </a:lnTo>
                  <a:lnTo>
                    <a:pt x="9295" y="184205"/>
                  </a:lnTo>
                  <a:lnTo>
                    <a:pt x="6429" y="167517"/>
                  </a:lnTo>
                  <a:lnTo>
                    <a:pt x="4170" y="151364"/>
                  </a:lnTo>
                  <a:lnTo>
                    <a:pt x="2484" y="135737"/>
                  </a:lnTo>
                  <a:lnTo>
                    <a:pt x="1269" y="120549"/>
                  </a:lnTo>
                  <a:lnTo>
                    <a:pt x="419" y="105704"/>
                  </a:lnTo>
                  <a:lnTo>
                    <a:pt x="0" y="91276"/>
                  </a:lnTo>
                  <a:lnTo>
                    <a:pt x="243" y="77500"/>
                  </a:lnTo>
                  <a:lnTo>
                    <a:pt x="1226" y="64452"/>
                  </a:lnTo>
                  <a:lnTo>
                    <a:pt x="3037" y="52062"/>
                  </a:lnTo>
                  <a:lnTo>
                    <a:pt x="5856" y="40201"/>
                  </a:lnTo>
                  <a:lnTo>
                    <a:pt x="9691" y="28756"/>
                  </a:lnTo>
                  <a:lnTo>
                    <a:pt x="14724" y="18274"/>
                  </a:lnTo>
                  <a:lnTo>
                    <a:pt x="21383" y="9898"/>
                  </a:lnTo>
                  <a:lnTo>
                    <a:pt x="29750" y="4087"/>
                  </a:lnTo>
                  <a:lnTo>
                    <a:pt x="39453" y="831"/>
                  </a:lnTo>
                  <a:lnTo>
                    <a:pt x="49875" y="0"/>
                  </a:lnTo>
                  <a:lnTo>
                    <a:pt x="60576" y="1267"/>
                  </a:lnTo>
                  <a:lnTo>
                    <a:pt x="71013" y="4522"/>
                  </a:lnTo>
                  <a:lnTo>
                    <a:pt x="80481" y="9963"/>
                  </a:lnTo>
                  <a:lnTo>
                    <a:pt x="88685" y="17502"/>
                  </a:lnTo>
                  <a:lnTo>
                    <a:pt x="95361" y="26644"/>
                  </a:lnTo>
                  <a:lnTo>
                    <a:pt x="100103" y="36689"/>
                  </a:lnTo>
                  <a:lnTo>
                    <a:pt x="102882" y="47151"/>
                  </a:lnTo>
                  <a:lnTo>
                    <a:pt x="103801" y="57936"/>
                  </a:lnTo>
                  <a:lnTo>
                    <a:pt x="102914" y="69235"/>
                  </a:lnTo>
                  <a:lnTo>
                    <a:pt x="100433" y="81122"/>
                  </a:lnTo>
                  <a:lnTo>
                    <a:pt x="96669" y="93223"/>
                  </a:lnTo>
                  <a:lnTo>
                    <a:pt x="91934" y="104822"/>
                  </a:lnTo>
                  <a:lnTo>
                    <a:pt x="86486" y="115542"/>
                  </a:lnTo>
                  <a:lnTo>
                    <a:pt x="80203" y="125028"/>
                  </a:lnTo>
                  <a:lnTo>
                    <a:pt x="72622" y="132795"/>
                  </a:lnTo>
                  <a:lnTo>
                    <a:pt x="63612" y="138757"/>
                  </a:lnTo>
                  <a:lnTo>
                    <a:pt x="53927" y="143142"/>
                  </a:lnTo>
                  <a:lnTo>
                    <a:pt x="44085" y="146741"/>
                  </a:lnTo>
                  <a:lnTo>
                    <a:pt x="33221" y="149873"/>
                  </a:lnTo>
                  <a:lnTo>
                    <a:pt x="19632" y="153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20597" y="375316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5" y="64637"/>
                  </a:lnTo>
                  <a:lnTo>
                    <a:pt x="2074" y="79120"/>
                  </a:lnTo>
                  <a:lnTo>
                    <a:pt x="3727" y="94089"/>
                  </a:lnTo>
                  <a:lnTo>
                    <a:pt x="5375" y="110410"/>
                  </a:lnTo>
                  <a:lnTo>
                    <a:pt x="6782" y="128456"/>
                  </a:lnTo>
                  <a:lnTo>
                    <a:pt x="8048" y="147811"/>
                  </a:lnTo>
                  <a:lnTo>
                    <a:pt x="9504" y="167574"/>
                  </a:lnTo>
                  <a:lnTo>
                    <a:pt x="11331" y="187160"/>
                  </a:lnTo>
                  <a:lnTo>
                    <a:pt x="13389" y="206193"/>
                  </a:lnTo>
                  <a:lnTo>
                    <a:pt x="15316" y="224346"/>
                  </a:lnTo>
                  <a:lnTo>
                    <a:pt x="16914" y="241545"/>
                  </a:lnTo>
                  <a:lnTo>
                    <a:pt x="18310" y="257738"/>
                  </a:lnTo>
                  <a:lnTo>
                    <a:pt x="19854" y="272787"/>
                  </a:lnTo>
                  <a:lnTo>
                    <a:pt x="21740" y="286719"/>
                  </a:lnTo>
                  <a:lnTo>
                    <a:pt x="23846" y="299254"/>
                  </a:lnTo>
                  <a:lnTo>
                    <a:pt x="26028" y="310961"/>
                  </a:lnTo>
                  <a:lnTo>
                    <a:pt x="28480" y="32287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570048" y="3902958"/>
              <a:ext cx="140093" cy="192891"/>
            </a:xfrm>
            <a:custGeom>
              <a:avLst/>
              <a:gdLst/>
              <a:ahLst/>
              <a:cxnLst/>
              <a:rect l="0" t="0" r="0" b="0"/>
              <a:pathLst>
                <a:path w="140093" h="192891">
                  <a:moveTo>
                    <a:pt x="24278" y="123860"/>
                  </a:moveTo>
                  <a:lnTo>
                    <a:pt x="33080" y="120859"/>
                  </a:lnTo>
                  <a:lnTo>
                    <a:pt x="41426" y="117436"/>
                  </a:lnTo>
                  <a:lnTo>
                    <a:pt x="50125" y="113240"/>
                  </a:lnTo>
                  <a:lnTo>
                    <a:pt x="59246" y="108340"/>
                  </a:lnTo>
                  <a:lnTo>
                    <a:pt x="68741" y="102859"/>
                  </a:lnTo>
                  <a:lnTo>
                    <a:pt x="78528" y="96924"/>
                  </a:lnTo>
                  <a:lnTo>
                    <a:pt x="88369" y="90489"/>
                  </a:lnTo>
                  <a:lnTo>
                    <a:pt x="97895" y="83342"/>
                  </a:lnTo>
                  <a:lnTo>
                    <a:pt x="106915" y="75425"/>
                  </a:lnTo>
                  <a:lnTo>
                    <a:pt x="114935" y="66821"/>
                  </a:lnTo>
                  <a:lnTo>
                    <a:pt x="121111" y="57668"/>
                  </a:lnTo>
                  <a:lnTo>
                    <a:pt x="125145" y="48106"/>
                  </a:lnTo>
                  <a:lnTo>
                    <a:pt x="127055" y="38415"/>
                  </a:lnTo>
                  <a:lnTo>
                    <a:pt x="126908" y="28989"/>
                  </a:lnTo>
                  <a:lnTo>
                    <a:pt x="124950" y="20035"/>
                  </a:lnTo>
                  <a:lnTo>
                    <a:pt x="121213" y="12058"/>
                  </a:lnTo>
                  <a:lnTo>
                    <a:pt x="115441" y="5911"/>
                  </a:lnTo>
                  <a:lnTo>
                    <a:pt x="107678" y="1898"/>
                  </a:lnTo>
                  <a:lnTo>
                    <a:pt x="98382" y="0"/>
                  </a:lnTo>
                  <a:lnTo>
                    <a:pt x="88235" y="156"/>
                  </a:lnTo>
                  <a:lnTo>
                    <a:pt x="77713" y="2121"/>
                  </a:lnTo>
                  <a:lnTo>
                    <a:pt x="67227" y="5860"/>
                  </a:lnTo>
                  <a:lnTo>
                    <a:pt x="57194" y="11634"/>
                  </a:lnTo>
                  <a:lnTo>
                    <a:pt x="47783" y="19400"/>
                  </a:lnTo>
                  <a:lnTo>
                    <a:pt x="38973" y="28696"/>
                  </a:lnTo>
                  <a:lnTo>
                    <a:pt x="30662" y="38845"/>
                  </a:lnTo>
                  <a:lnTo>
                    <a:pt x="22741" y="49376"/>
                  </a:lnTo>
                  <a:lnTo>
                    <a:pt x="15437" y="60208"/>
                  </a:lnTo>
                  <a:lnTo>
                    <a:pt x="9282" y="71539"/>
                  </a:lnTo>
                  <a:lnTo>
                    <a:pt x="4484" y="83452"/>
                  </a:lnTo>
                  <a:lnTo>
                    <a:pt x="1263" y="95739"/>
                  </a:lnTo>
                  <a:lnTo>
                    <a:pt x="0" y="107996"/>
                  </a:lnTo>
                  <a:lnTo>
                    <a:pt x="709" y="119979"/>
                  </a:lnTo>
                  <a:lnTo>
                    <a:pt x="3117" y="131468"/>
                  </a:lnTo>
                  <a:lnTo>
                    <a:pt x="6860" y="142184"/>
                  </a:lnTo>
                  <a:lnTo>
                    <a:pt x="11599" y="152051"/>
                  </a:lnTo>
                  <a:lnTo>
                    <a:pt x="17218" y="160999"/>
                  </a:lnTo>
                  <a:lnTo>
                    <a:pt x="23812" y="168870"/>
                  </a:lnTo>
                  <a:lnTo>
                    <a:pt x="31361" y="175682"/>
                  </a:lnTo>
                  <a:lnTo>
                    <a:pt x="39888" y="181428"/>
                  </a:lnTo>
                  <a:lnTo>
                    <a:pt x="49521" y="185997"/>
                  </a:lnTo>
                  <a:lnTo>
                    <a:pt x="60223" y="189438"/>
                  </a:lnTo>
                  <a:lnTo>
                    <a:pt x="71665" y="191768"/>
                  </a:lnTo>
                  <a:lnTo>
                    <a:pt x="83337" y="192890"/>
                  </a:lnTo>
                  <a:lnTo>
                    <a:pt x="94913" y="192868"/>
                  </a:lnTo>
                  <a:lnTo>
                    <a:pt x="105824" y="191854"/>
                  </a:lnTo>
                  <a:lnTo>
                    <a:pt x="116246" y="189794"/>
                  </a:lnTo>
                  <a:lnTo>
                    <a:pt x="127091" y="185396"/>
                  </a:lnTo>
                  <a:lnTo>
                    <a:pt x="140092" y="176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69313" y="3829962"/>
              <a:ext cx="173291" cy="201251"/>
            </a:xfrm>
            <a:custGeom>
              <a:avLst/>
              <a:gdLst/>
              <a:ahLst/>
              <a:cxnLst/>
              <a:rect l="0" t="0" r="0" b="0"/>
              <a:pathLst>
                <a:path w="173291" h="201251">
                  <a:moveTo>
                    <a:pt x="130341" y="7438"/>
                  </a:moveTo>
                  <a:lnTo>
                    <a:pt x="121406" y="4571"/>
                  </a:lnTo>
                  <a:lnTo>
                    <a:pt x="111778" y="2429"/>
                  </a:lnTo>
                  <a:lnTo>
                    <a:pt x="100496" y="835"/>
                  </a:lnTo>
                  <a:lnTo>
                    <a:pt x="88001" y="0"/>
                  </a:lnTo>
                  <a:lnTo>
                    <a:pt x="75170" y="449"/>
                  </a:lnTo>
                  <a:lnTo>
                    <a:pt x="62556" y="2357"/>
                  </a:lnTo>
                  <a:lnTo>
                    <a:pt x="50518" y="5594"/>
                  </a:lnTo>
                  <a:lnTo>
                    <a:pt x="39372" y="9902"/>
                  </a:lnTo>
                  <a:lnTo>
                    <a:pt x="29189" y="15030"/>
                  </a:lnTo>
                  <a:lnTo>
                    <a:pt x="20185" y="21082"/>
                  </a:lnTo>
                  <a:lnTo>
                    <a:pt x="12800" y="28500"/>
                  </a:lnTo>
                  <a:lnTo>
                    <a:pt x="7131" y="37410"/>
                  </a:lnTo>
                  <a:lnTo>
                    <a:pt x="3135" y="47495"/>
                  </a:lnTo>
                  <a:lnTo>
                    <a:pt x="811" y="58181"/>
                  </a:lnTo>
                  <a:lnTo>
                    <a:pt x="0" y="69063"/>
                  </a:lnTo>
                  <a:lnTo>
                    <a:pt x="911" y="79623"/>
                  </a:lnTo>
                  <a:lnTo>
                    <a:pt x="4174" y="89174"/>
                  </a:lnTo>
                  <a:lnTo>
                    <a:pt x="9921" y="97434"/>
                  </a:lnTo>
                  <a:lnTo>
                    <a:pt x="17695" y="104148"/>
                  </a:lnTo>
                  <a:lnTo>
                    <a:pt x="26739" y="108916"/>
                  </a:lnTo>
                  <a:lnTo>
                    <a:pt x="36490" y="111721"/>
                  </a:lnTo>
                  <a:lnTo>
                    <a:pt x="46780" y="112996"/>
                  </a:lnTo>
                  <a:lnTo>
                    <a:pt x="57738" y="113414"/>
                  </a:lnTo>
                  <a:lnTo>
                    <a:pt x="69398" y="113439"/>
                  </a:lnTo>
                  <a:lnTo>
                    <a:pt x="81514" y="113157"/>
                  </a:lnTo>
                  <a:lnTo>
                    <a:pt x="93655" y="112369"/>
                  </a:lnTo>
                  <a:lnTo>
                    <a:pt x="105561" y="111004"/>
                  </a:lnTo>
                  <a:lnTo>
                    <a:pt x="116997" y="109597"/>
                  </a:lnTo>
                  <a:lnTo>
                    <a:pt x="127678" y="109171"/>
                  </a:lnTo>
                  <a:lnTo>
                    <a:pt x="137522" y="110226"/>
                  </a:lnTo>
                  <a:lnTo>
                    <a:pt x="146454" y="112919"/>
                  </a:lnTo>
                  <a:lnTo>
                    <a:pt x="154316" y="117326"/>
                  </a:lnTo>
                  <a:lnTo>
                    <a:pt x="161116" y="123296"/>
                  </a:lnTo>
                  <a:lnTo>
                    <a:pt x="166684" y="130541"/>
                  </a:lnTo>
                  <a:lnTo>
                    <a:pt x="170602" y="138759"/>
                  </a:lnTo>
                  <a:lnTo>
                    <a:pt x="172788" y="147682"/>
                  </a:lnTo>
                  <a:lnTo>
                    <a:pt x="173290" y="156940"/>
                  </a:lnTo>
                  <a:lnTo>
                    <a:pt x="172116" y="166075"/>
                  </a:lnTo>
                  <a:lnTo>
                    <a:pt x="169423" y="174836"/>
                  </a:lnTo>
                  <a:lnTo>
                    <a:pt x="165007" y="182853"/>
                  </a:lnTo>
                  <a:lnTo>
                    <a:pt x="158237" y="189560"/>
                  </a:lnTo>
                  <a:lnTo>
                    <a:pt x="148987" y="194769"/>
                  </a:lnTo>
                  <a:lnTo>
                    <a:pt x="137877" y="198452"/>
                  </a:lnTo>
                  <a:lnTo>
                    <a:pt x="125972" y="200566"/>
                  </a:lnTo>
                  <a:lnTo>
                    <a:pt x="113970" y="201250"/>
                  </a:lnTo>
                  <a:lnTo>
                    <a:pt x="102170" y="200762"/>
                  </a:lnTo>
                  <a:lnTo>
                    <a:pt x="90647" y="199380"/>
                  </a:lnTo>
                  <a:lnTo>
                    <a:pt x="79387" y="197346"/>
                  </a:lnTo>
                  <a:lnTo>
                    <a:pt x="68409" y="194808"/>
                  </a:lnTo>
                  <a:lnTo>
                    <a:pt x="56505" y="191481"/>
                  </a:lnTo>
                  <a:lnTo>
                    <a:pt x="40391" y="185959"/>
                  </a:lnTo>
                  <a:lnTo>
                    <a:pt x="14527" y="175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66655" y="3817912"/>
              <a:ext cx="280458" cy="188732"/>
            </a:xfrm>
            <a:custGeom>
              <a:avLst/>
              <a:gdLst/>
              <a:ahLst/>
              <a:cxnLst/>
              <a:rect l="0" t="0" r="0" b="0"/>
              <a:pathLst>
                <a:path w="280458" h="188732">
                  <a:moveTo>
                    <a:pt x="17245" y="103663"/>
                  </a:moveTo>
                  <a:lnTo>
                    <a:pt x="23246" y="97862"/>
                  </a:lnTo>
                  <a:lnTo>
                    <a:pt x="30091" y="92938"/>
                  </a:lnTo>
                  <a:lnTo>
                    <a:pt x="38474" y="88431"/>
                  </a:lnTo>
                  <a:lnTo>
                    <a:pt x="47929" y="84038"/>
                  </a:lnTo>
                  <a:lnTo>
                    <a:pt x="57595" y="79376"/>
                  </a:lnTo>
                  <a:lnTo>
                    <a:pt x="66935" y="74257"/>
                  </a:lnTo>
                  <a:lnTo>
                    <a:pt x="75289" y="68506"/>
                  </a:lnTo>
                  <a:lnTo>
                    <a:pt x="81748" y="61886"/>
                  </a:lnTo>
                  <a:lnTo>
                    <a:pt x="86000" y="54359"/>
                  </a:lnTo>
                  <a:lnTo>
                    <a:pt x="88071" y="46202"/>
                  </a:lnTo>
                  <a:lnTo>
                    <a:pt x="88038" y="37888"/>
                  </a:lnTo>
                  <a:lnTo>
                    <a:pt x="86165" y="29721"/>
                  </a:lnTo>
                  <a:lnTo>
                    <a:pt x="82656" y="22291"/>
                  </a:lnTo>
                  <a:lnTo>
                    <a:pt x="77570" y="16519"/>
                  </a:lnTo>
                  <a:lnTo>
                    <a:pt x="71085" y="12761"/>
                  </a:lnTo>
                  <a:lnTo>
                    <a:pt x="63633" y="11036"/>
                  </a:lnTo>
                  <a:lnTo>
                    <a:pt x="55794" y="11308"/>
                  </a:lnTo>
                  <a:lnTo>
                    <a:pt x="47935" y="13346"/>
                  </a:lnTo>
                  <a:lnTo>
                    <a:pt x="40373" y="16965"/>
                  </a:lnTo>
                  <a:lnTo>
                    <a:pt x="33447" y="22127"/>
                  </a:lnTo>
                  <a:lnTo>
                    <a:pt x="27273" y="28667"/>
                  </a:lnTo>
                  <a:lnTo>
                    <a:pt x="21788" y="36326"/>
                  </a:lnTo>
                  <a:lnTo>
                    <a:pt x="16862" y="44837"/>
                  </a:lnTo>
                  <a:lnTo>
                    <a:pt x="12362" y="53972"/>
                  </a:lnTo>
                  <a:lnTo>
                    <a:pt x="8339" y="63716"/>
                  </a:lnTo>
                  <a:lnTo>
                    <a:pt x="5007" y="74242"/>
                  </a:lnTo>
                  <a:lnTo>
                    <a:pt x="2437" y="85579"/>
                  </a:lnTo>
                  <a:lnTo>
                    <a:pt x="710" y="97464"/>
                  </a:lnTo>
                  <a:lnTo>
                    <a:pt x="0" y="109441"/>
                  </a:lnTo>
                  <a:lnTo>
                    <a:pt x="306" y="121234"/>
                  </a:lnTo>
                  <a:lnTo>
                    <a:pt x="1648" y="132593"/>
                  </a:lnTo>
                  <a:lnTo>
                    <a:pt x="4144" y="143222"/>
                  </a:lnTo>
                  <a:lnTo>
                    <a:pt x="7753" y="153030"/>
                  </a:lnTo>
                  <a:lnTo>
                    <a:pt x="12464" y="161939"/>
                  </a:lnTo>
                  <a:lnTo>
                    <a:pt x="18375" y="169784"/>
                  </a:lnTo>
                  <a:lnTo>
                    <a:pt x="25430" y="176574"/>
                  </a:lnTo>
                  <a:lnTo>
                    <a:pt x="33608" y="182134"/>
                  </a:lnTo>
                  <a:lnTo>
                    <a:pt x="43000" y="186048"/>
                  </a:lnTo>
                  <a:lnTo>
                    <a:pt x="53536" y="188231"/>
                  </a:lnTo>
                  <a:lnTo>
                    <a:pt x="64864" y="188731"/>
                  </a:lnTo>
                  <a:lnTo>
                    <a:pt x="76460" y="187555"/>
                  </a:lnTo>
                  <a:lnTo>
                    <a:pt x="87988" y="184871"/>
                  </a:lnTo>
                  <a:lnTo>
                    <a:pt x="98999" y="180799"/>
                  </a:lnTo>
                  <a:lnTo>
                    <a:pt x="108861" y="175326"/>
                  </a:lnTo>
                  <a:lnTo>
                    <a:pt x="117346" y="168576"/>
                  </a:lnTo>
                  <a:lnTo>
                    <a:pt x="124721" y="160945"/>
                  </a:lnTo>
                  <a:lnTo>
                    <a:pt x="131530" y="152986"/>
                  </a:lnTo>
                  <a:lnTo>
                    <a:pt x="138160" y="145046"/>
                  </a:lnTo>
                  <a:lnTo>
                    <a:pt x="144956" y="137429"/>
                  </a:lnTo>
                  <a:lnTo>
                    <a:pt x="152292" y="130467"/>
                  </a:lnTo>
                  <a:lnTo>
                    <a:pt x="160310" y="124264"/>
                  </a:lnTo>
                  <a:lnTo>
                    <a:pt x="168969" y="118590"/>
                  </a:lnTo>
                  <a:lnTo>
                    <a:pt x="178152" y="113005"/>
                  </a:lnTo>
                  <a:lnTo>
                    <a:pt x="187734" y="107240"/>
                  </a:lnTo>
                  <a:lnTo>
                    <a:pt x="197608" y="101213"/>
                  </a:lnTo>
                  <a:lnTo>
                    <a:pt x="207688" y="94934"/>
                  </a:lnTo>
                  <a:lnTo>
                    <a:pt x="217903" y="88443"/>
                  </a:lnTo>
                  <a:lnTo>
                    <a:pt x="227880" y="81625"/>
                  </a:lnTo>
                  <a:lnTo>
                    <a:pt x="236973" y="74216"/>
                  </a:lnTo>
                  <a:lnTo>
                    <a:pt x="244888" y="66126"/>
                  </a:lnTo>
                  <a:lnTo>
                    <a:pt x="251185" y="57575"/>
                  </a:lnTo>
                  <a:lnTo>
                    <a:pt x="255133" y="48989"/>
                  </a:lnTo>
                  <a:lnTo>
                    <a:pt x="256562" y="40622"/>
                  </a:lnTo>
                  <a:lnTo>
                    <a:pt x="255759" y="32546"/>
                  </a:lnTo>
                  <a:lnTo>
                    <a:pt x="253176" y="24744"/>
                  </a:lnTo>
                  <a:lnTo>
                    <a:pt x="249251" y="17178"/>
                  </a:lnTo>
                  <a:lnTo>
                    <a:pt x="244027" y="10283"/>
                  </a:lnTo>
                  <a:lnTo>
                    <a:pt x="237173" y="4936"/>
                  </a:lnTo>
                  <a:lnTo>
                    <a:pt x="228645" y="1496"/>
                  </a:lnTo>
                  <a:lnTo>
                    <a:pt x="218818" y="0"/>
                  </a:lnTo>
                  <a:lnTo>
                    <a:pt x="208304" y="433"/>
                  </a:lnTo>
                  <a:lnTo>
                    <a:pt x="197535" y="2583"/>
                  </a:lnTo>
                  <a:lnTo>
                    <a:pt x="186880" y="6278"/>
                  </a:lnTo>
                  <a:lnTo>
                    <a:pt x="176733" y="11492"/>
                  </a:lnTo>
                  <a:lnTo>
                    <a:pt x="167246" y="18067"/>
                  </a:lnTo>
                  <a:lnTo>
                    <a:pt x="158384" y="25750"/>
                  </a:lnTo>
                  <a:lnTo>
                    <a:pt x="150039" y="34276"/>
                  </a:lnTo>
                  <a:lnTo>
                    <a:pt x="142095" y="43423"/>
                  </a:lnTo>
                  <a:lnTo>
                    <a:pt x="134776" y="53174"/>
                  </a:lnTo>
                  <a:lnTo>
                    <a:pt x="128611" y="63704"/>
                  </a:lnTo>
                  <a:lnTo>
                    <a:pt x="123797" y="75049"/>
                  </a:lnTo>
                  <a:lnTo>
                    <a:pt x="120225" y="87108"/>
                  </a:lnTo>
                  <a:lnTo>
                    <a:pt x="117662" y="99736"/>
                  </a:lnTo>
                  <a:lnTo>
                    <a:pt x="115877" y="112774"/>
                  </a:lnTo>
                  <a:lnTo>
                    <a:pt x="115151" y="125613"/>
                  </a:lnTo>
                  <a:lnTo>
                    <a:pt x="116245" y="137242"/>
                  </a:lnTo>
                  <a:lnTo>
                    <a:pt x="119426" y="147206"/>
                  </a:lnTo>
                  <a:lnTo>
                    <a:pt x="124512" y="155555"/>
                  </a:lnTo>
                  <a:lnTo>
                    <a:pt x="131138" y="162559"/>
                  </a:lnTo>
                  <a:lnTo>
                    <a:pt x="138930" y="168524"/>
                  </a:lnTo>
                  <a:lnTo>
                    <a:pt x="147565" y="173397"/>
                  </a:lnTo>
                  <a:lnTo>
                    <a:pt x="156801" y="176782"/>
                  </a:lnTo>
                  <a:lnTo>
                    <a:pt x="166450" y="178582"/>
                  </a:lnTo>
                  <a:lnTo>
                    <a:pt x="176384" y="178981"/>
                  </a:lnTo>
                  <a:lnTo>
                    <a:pt x="186512" y="178260"/>
                  </a:lnTo>
                  <a:lnTo>
                    <a:pt x="196772" y="176702"/>
                  </a:lnTo>
                  <a:lnTo>
                    <a:pt x="207121" y="174538"/>
                  </a:lnTo>
                  <a:lnTo>
                    <a:pt x="217529" y="171949"/>
                  </a:lnTo>
                  <a:lnTo>
                    <a:pt x="227967" y="169064"/>
                  </a:lnTo>
                  <a:lnTo>
                    <a:pt x="238161" y="165935"/>
                  </a:lnTo>
                  <a:lnTo>
                    <a:pt x="248696" y="162138"/>
                  </a:lnTo>
                  <a:lnTo>
                    <a:pt x="261614" y="156225"/>
                  </a:lnTo>
                  <a:lnTo>
                    <a:pt x="280457" y="145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46214" y="3582177"/>
              <a:ext cx="138099" cy="423603"/>
            </a:xfrm>
            <a:custGeom>
              <a:avLst/>
              <a:gdLst/>
              <a:ahLst/>
              <a:cxnLst/>
              <a:rect l="0" t="0" r="0" b="0"/>
              <a:pathLst>
                <a:path w="138099" h="423603">
                  <a:moveTo>
                    <a:pt x="95984" y="349903"/>
                  </a:moveTo>
                  <a:lnTo>
                    <a:pt x="95850" y="338302"/>
                  </a:lnTo>
                  <a:lnTo>
                    <a:pt x="94569" y="328453"/>
                  </a:lnTo>
                  <a:lnTo>
                    <a:pt x="91976" y="319448"/>
                  </a:lnTo>
                  <a:lnTo>
                    <a:pt x="88257" y="311006"/>
                  </a:lnTo>
                  <a:lnTo>
                    <a:pt x="83624" y="302979"/>
                  </a:lnTo>
                  <a:lnTo>
                    <a:pt x="78286" y="295270"/>
                  </a:lnTo>
                  <a:lnTo>
                    <a:pt x="72266" y="288284"/>
                  </a:lnTo>
                  <a:lnTo>
                    <a:pt x="65404" y="282878"/>
                  </a:lnTo>
                  <a:lnTo>
                    <a:pt x="57684" y="279398"/>
                  </a:lnTo>
                  <a:lnTo>
                    <a:pt x="49383" y="277876"/>
                  </a:lnTo>
                  <a:lnTo>
                    <a:pt x="40966" y="278292"/>
                  </a:lnTo>
                  <a:lnTo>
                    <a:pt x="32717" y="280430"/>
                  </a:lnTo>
                  <a:lnTo>
                    <a:pt x="24891" y="284119"/>
                  </a:lnTo>
                  <a:lnTo>
                    <a:pt x="17788" y="289327"/>
                  </a:lnTo>
                  <a:lnTo>
                    <a:pt x="11504" y="295899"/>
                  </a:lnTo>
                  <a:lnTo>
                    <a:pt x="6285" y="303580"/>
                  </a:lnTo>
                  <a:lnTo>
                    <a:pt x="2602" y="312105"/>
                  </a:lnTo>
                  <a:lnTo>
                    <a:pt x="570" y="321250"/>
                  </a:lnTo>
                  <a:lnTo>
                    <a:pt x="0" y="331000"/>
                  </a:lnTo>
                  <a:lnTo>
                    <a:pt x="598" y="341530"/>
                  </a:lnTo>
                  <a:lnTo>
                    <a:pt x="2080" y="352861"/>
                  </a:lnTo>
                  <a:lnTo>
                    <a:pt x="4530" y="364402"/>
                  </a:lnTo>
                  <a:lnTo>
                    <a:pt x="8376" y="375084"/>
                  </a:lnTo>
                  <a:lnTo>
                    <a:pt x="13741" y="384367"/>
                  </a:lnTo>
                  <a:lnTo>
                    <a:pt x="20461" y="391903"/>
                  </a:lnTo>
                  <a:lnTo>
                    <a:pt x="28268" y="397290"/>
                  </a:lnTo>
                  <a:lnTo>
                    <a:pt x="36886" y="400529"/>
                  </a:lnTo>
                  <a:lnTo>
                    <a:pt x="45926" y="401603"/>
                  </a:lnTo>
                  <a:lnTo>
                    <a:pt x="54907" y="400295"/>
                  </a:lnTo>
                  <a:lnTo>
                    <a:pt x="63562" y="396711"/>
                  </a:lnTo>
                  <a:lnTo>
                    <a:pt x="71507" y="391054"/>
                  </a:lnTo>
                  <a:lnTo>
                    <a:pt x="78165" y="383447"/>
                  </a:lnTo>
                  <a:lnTo>
                    <a:pt x="83350" y="374147"/>
                  </a:lnTo>
                  <a:lnTo>
                    <a:pt x="87357" y="363498"/>
                  </a:lnTo>
                  <a:lnTo>
                    <a:pt x="90752" y="351835"/>
                  </a:lnTo>
                  <a:lnTo>
                    <a:pt x="93932" y="339432"/>
                  </a:lnTo>
                  <a:lnTo>
                    <a:pt x="97089" y="326343"/>
                  </a:lnTo>
                  <a:lnTo>
                    <a:pt x="100296" y="312418"/>
                  </a:lnTo>
                  <a:lnTo>
                    <a:pt x="103566" y="297641"/>
                  </a:lnTo>
                  <a:lnTo>
                    <a:pt x="106729" y="282125"/>
                  </a:lnTo>
                  <a:lnTo>
                    <a:pt x="109467" y="266023"/>
                  </a:lnTo>
                  <a:lnTo>
                    <a:pt x="111633" y="249485"/>
                  </a:lnTo>
                  <a:lnTo>
                    <a:pt x="113084" y="232633"/>
                  </a:lnTo>
                  <a:lnTo>
                    <a:pt x="113608" y="215560"/>
                  </a:lnTo>
                  <a:lnTo>
                    <a:pt x="113180" y="198334"/>
                  </a:lnTo>
                  <a:lnTo>
                    <a:pt x="111927" y="181005"/>
                  </a:lnTo>
                  <a:lnTo>
                    <a:pt x="110023" y="163604"/>
                  </a:lnTo>
                  <a:lnTo>
                    <a:pt x="107639" y="146159"/>
                  </a:lnTo>
                  <a:lnTo>
                    <a:pt x="105074" y="128849"/>
                  </a:lnTo>
                  <a:lnTo>
                    <a:pt x="102739" y="111994"/>
                  </a:lnTo>
                  <a:lnTo>
                    <a:pt x="100836" y="95734"/>
                  </a:lnTo>
                  <a:lnTo>
                    <a:pt x="99220" y="80205"/>
                  </a:lnTo>
                  <a:lnTo>
                    <a:pt x="97521" y="65615"/>
                  </a:lnTo>
                  <a:lnTo>
                    <a:pt x="95523" y="51985"/>
                  </a:lnTo>
                  <a:lnTo>
                    <a:pt x="93179" y="39187"/>
                  </a:lnTo>
                  <a:lnTo>
                    <a:pt x="90526" y="27045"/>
                  </a:lnTo>
                  <a:lnTo>
                    <a:pt x="87614" y="15422"/>
                  </a:lnTo>
                  <a:lnTo>
                    <a:pt x="84041" y="5336"/>
                  </a:lnTo>
                  <a:lnTo>
                    <a:pt x="79445" y="0"/>
                  </a:lnTo>
                  <a:lnTo>
                    <a:pt x="74854" y="974"/>
                  </a:lnTo>
                  <a:lnTo>
                    <a:pt x="71366" y="6319"/>
                  </a:lnTo>
                  <a:lnTo>
                    <a:pt x="68988" y="14502"/>
                  </a:lnTo>
                  <a:lnTo>
                    <a:pt x="67419" y="24588"/>
                  </a:lnTo>
                  <a:lnTo>
                    <a:pt x="66390" y="35961"/>
                  </a:lnTo>
                  <a:lnTo>
                    <a:pt x="65715" y="48207"/>
                  </a:lnTo>
                  <a:lnTo>
                    <a:pt x="65270" y="61043"/>
                  </a:lnTo>
                  <a:lnTo>
                    <a:pt x="64980" y="74284"/>
                  </a:lnTo>
                  <a:lnTo>
                    <a:pt x="64959" y="88129"/>
                  </a:lnTo>
                  <a:lnTo>
                    <a:pt x="65479" y="103103"/>
                  </a:lnTo>
                  <a:lnTo>
                    <a:pt x="66642" y="119402"/>
                  </a:lnTo>
                  <a:lnTo>
                    <a:pt x="68238" y="136758"/>
                  </a:lnTo>
                  <a:lnTo>
                    <a:pt x="69849" y="154634"/>
                  </a:lnTo>
                  <a:lnTo>
                    <a:pt x="71235" y="172659"/>
                  </a:lnTo>
                  <a:lnTo>
                    <a:pt x="72657" y="190660"/>
                  </a:lnTo>
                  <a:lnTo>
                    <a:pt x="74751" y="208579"/>
                  </a:lnTo>
                  <a:lnTo>
                    <a:pt x="77823" y="226403"/>
                  </a:lnTo>
                  <a:lnTo>
                    <a:pt x="81701" y="243982"/>
                  </a:lnTo>
                  <a:lnTo>
                    <a:pt x="85922" y="261026"/>
                  </a:lnTo>
                  <a:lnTo>
                    <a:pt x="90170" y="277421"/>
                  </a:lnTo>
                  <a:lnTo>
                    <a:pt x="94309" y="293212"/>
                  </a:lnTo>
                  <a:lnTo>
                    <a:pt x="98308" y="308510"/>
                  </a:lnTo>
                  <a:lnTo>
                    <a:pt x="102184" y="323428"/>
                  </a:lnTo>
                  <a:lnTo>
                    <a:pt x="106124" y="337906"/>
                  </a:lnTo>
                  <a:lnTo>
                    <a:pt x="110462" y="351716"/>
                  </a:lnTo>
                  <a:lnTo>
                    <a:pt x="115340" y="364777"/>
                  </a:lnTo>
                  <a:lnTo>
                    <a:pt x="120435" y="376906"/>
                  </a:lnTo>
                  <a:lnTo>
                    <a:pt x="125554" y="389031"/>
                  </a:lnTo>
                  <a:lnTo>
                    <a:pt x="131148" y="403335"/>
                  </a:lnTo>
                  <a:lnTo>
                    <a:pt x="138098" y="4236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631460" y="3742631"/>
              <a:ext cx="131645" cy="263214"/>
            </a:xfrm>
            <a:custGeom>
              <a:avLst/>
              <a:gdLst/>
              <a:ahLst/>
              <a:cxnLst/>
              <a:rect l="0" t="0" r="0" b="0"/>
              <a:pathLst>
                <a:path w="131645" h="263214">
                  <a:moveTo>
                    <a:pt x="89384" y="0"/>
                  </a:moveTo>
                  <a:lnTo>
                    <a:pt x="80583" y="3001"/>
                  </a:lnTo>
                  <a:lnTo>
                    <a:pt x="72236" y="6423"/>
                  </a:lnTo>
                  <a:lnTo>
                    <a:pt x="63541" y="10624"/>
                  </a:lnTo>
                  <a:lnTo>
                    <a:pt x="54594" y="15697"/>
                  </a:lnTo>
                  <a:lnTo>
                    <a:pt x="45747" y="21827"/>
                  </a:lnTo>
                  <a:lnTo>
                    <a:pt x="37213" y="29010"/>
                  </a:lnTo>
                  <a:lnTo>
                    <a:pt x="29197" y="37097"/>
                  </a:lnTo>
                  <a:lnTo>
                    <a:pt x="21968" y="45893"/>
                  </a:lnTo>
                  <a:lnTo>
                    <a:pt x="15596" y="55217"/>
                  </a:lnTo>
                  <a:lnTo>
                    <a:pt x="10148" y="65088"/>
                  </a:lnTo>
                  <a:lnTo>
                    <a:pt x="5779" y="75697"/>
                  </a:lnTo>
                  <a:lnTo>
                    <a:pt x="2478" y="87086"/>
                  </a:lnTo>
                  <a:lnTo>
                    <a:pt x="412" y="98834"/>
                  </a:lnTo>
                  <a:lnTo>
                    <a:pt x="0" y="110188"/>
                  </a:lnTo>
                  <a:lnTo>
                    <a:pt x="1320" y="120731"/>
                  </a:lnTo>
                  <a:lnTo>
                    <a:pt x="4325" y="129757"/>
                  </a:lnTo>
                  <a:lnTo>
                    <a:pt x="9008" y="136151"/>
                  </a:lnTo>
                  <a:lnTo>
                    <a:pt x="15190" y="139554"/>
                  </a:lnTo>
                  <a:lnTo>
                    <a:pt x="22425" y="140243"/>
                  </a:lnTo>
                  <a:lnTo>
                    <a:pt x="30111" y="138745"/>
                  </a:lnTo>
                  <a:lnTo>
                    <a:pt x="37871" y="135601"/>
                  </a:lnTo>
                  <a:lnTo>
                    <a:pt x="45706" y="131429"/>
                  </a:lnTo>
                  <a:lnTo>
                    <a:pt x="53878" y="126886"/>
                  </a:lnTo>
                  <a:lnTo>
                    <a:pt x="62526" y="122371"/>
                  </a:lnTo>
                  <a:lnTo>
                    <a:pt x="71639" y="118362"/>
                  </a:lnTo>
                  <a:lnTo>
                    <a:pt x="81143" y="115501"/>
                  </a:lnTo>
                  <a:lnTo>
                    <a:pt x="90939" y="114033"/>
                  </a:lnTo>
                  <a:lnTo>
                    <a:pt x="100620" y="114183"/>
                  </a:lnTo>
                  <a:lnTo>
                    <a:pt x="109508" y="116329"/>
                  </a:lnTo>
                  <a:lnTo>
                    <a:pt x="117286" y="120481"/>
                  </a:lnTo>
                  <a:lnTo>
                    <a:pt x="123659" y="126522"/>
                  </a:lnTo>
                  <a:lnTo>
                    <a:pt x="128190" y="134388"/>
                  </a:lnTo>
                  <a:lnTo>
                    <a:pt x="130824" y="143857"/>
                  </a:lnTo>
                  <a:lnTo>
                    <a:pt x="131644" y="154449"/>
                  </a:lnTo>
                  <a:lnTo>
                    <a:pt x="130689" y="165542"/>
                  </a:lnTo>
                  <a:lnTo>
                    <a:pt x="128158" y="176729"/>
                  </a:lnTo>
                  <a:lnTo>
                    <a:pt x="124191" y="187509"/>
                  </a:lnTo>
                  <a:lnTo>
                    <a:pt x="118788" y="197216"/>
                  </a:lnTo>
                  <a:lnTo>
                    <a:pt x="112083" y="205596"/>
                  </a:lnTo>
                  <a:lnTo>
                    <a:pt x="104310" y="212902"/>
                  </a:lnTo>
                  <a:lnTo>
                    <a:pt x="95724" y="219665"/>
                  </a:lnTo>
                  <a:lnTo>
                    <a:pt x="86541" y="226255"/>
                  </a:lnTo>
                  <a:lnTo>
                    <a:pt x="76936" y="232684"/>
                  </a:lnTo>
                  <a:lnTo>
                    <a:pt x="67035" y="238710"/>
                  </a:lnTo>
                  <a:lnTo>
                    <a:pt x="56945" y="244207"/>
                  </a:lnTo>
                  <a:lnTo>
                    <a:pt x="47185" y="249051"/>
                  </a:lnTo>
                  <a:lnTo>
                    <a:pt x="37734" y="253517"/>
                  </a:lnTo>
                  <a:lnTo>
                    <a:pt x="27763" y="257994"/>
                  </a:lnTo>
                  <a:lnTo>
                    <a:pt x="1568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47187" y="395320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6264456" y="2326798"/>
            <a:ext cx="252685" cy="277378"/>
          </a:xfrm>
          <a:custGeom>
            <a:avLst/>
            <a:gdLst/>
            <a:ahLst/>
            <a:cxnLst/>
            <a:rect l="0" t="0" r="0" b="0"/>
            <a:pathLst>
              <a:path w="252685" h="277378">
                <a:moveTo>
                  <a:pt x="0" y="10528"/>
                </a:moveTo>
                <a:lnTo>
                  <a:pt x="3001" y="19329"/>
                </a:lnTo>
                <a:lnTo>
                  <a:pt x="6423" y="27676"/>
                </a:lnTo>
                <a:lnTo>
                  <a:pt x="10615" y="36375"/>
                </a:lnTo>
                <a:lnTo>
                  <a:pt x="15342" y="45496"/>
                </a:lnTo>
                <a:lnTo>
                  <a:pt x="20176" y="54991"/>
                </a:lnTo>
                <a:lnTo>
                  <a:pt x="24853" y="64787"/>
                </a:lnTo>
                <a:lnTo>
                  <a:pt x="29289" y="74974"/>
                </a:lnTo>
                <a:lnTo>
                  <a:pt x="33490" y="85796"/>
                </a:lnTo>
                <a:lnTo>
                  <a:pt x="37498" y="97331"/>
                </a:lnTo>
                <a:lnTo>
                  <a:pt x="41359" y="109348"/>
                </a:lnTo>
                <a:lnTo>
                  <a:pt x="45111" y="121414"/>
                </a:lnTo>
                <a:lnTo>
                  <a:pt x="48787" y="133271"/>
                </a:lnTo>
                <a:lnTo>
                  <a:pt x="52409" y="144842"/>
                </a:lnTo>
                <a:lnTo>
                  <a:pt x="55996" y="156145"/>
                </a:lnTo>
                <a:lnTo>
                  <a:pt x="59557" y="167229"/>
                </a:lnTo>
                <a:lnTo>
                  <a:pt x="63101" y="178147"/>
                </a:lnTo>
                <a:lnTo>
                  <a:pt x="66634" y="188945"/>
                </a:lnTo>
                <a:lnTo>
                  <a:pt x="70158" y="199658"/>
                </a:lnTo>
                <a:lnTo>
                  <a:pt x="73678" y="210312"/>
                </a:lnTo>
                <a:lnTo>
                  <a:pt x="77194" y="220925"/>
                </a:lnTo>
                <a:lnTo>
                  <a:pt x="80713" y="231511"/>
                </a:lnTo>
                <a:lnTo>
                  <a:pt x="84399" y="242077"/>
                </a:lnTo>
                <a:lnTo>
                  <a:pt x="88559" y="252632"/>
                </a:lnTo>
                <a:lnTo>
                  <a:pt x="93337" y="263146"/>
                </a:lnTo>
                <a:lnTo>
                  <a:pt x="99169" y="272447"/>
                </a:lnTo>
                <a:lnTo>
                  <a:pt x="106442" y="277377"/>
                </a:lnTo>
                <a:lnTo>
                  <a:pt x="114206" y="276658"/>
                </a:lnTo>
                <a:lnTo>
                  <a:pt x="121451" y="272324"/>
                </a:lnTo>
                <a:lnTo>
                  <a:pt x="128089" y="265822"/>
                </a:lnTo>
                <a:lnTo>
                  <a:pt x="134083" y="257949"/>
                </a:lnTo>
                <a:lnTo>
                  <a:pt x="139467" y="249177"/>
                </a:lnTo>
                <a:lnTo>
                  <a:pt x="144338" y="239645"/>
                </a:lnTo>
                <a:lnTo>
                  <a:pt x="148813" y="229247"/>
                </a:lnTo>
                <a:lnTo>
                  <a:pt x="152998" y="217993"/>
                </a:lnTo>
                <a:lnTo>
                  <a:pt x="157142" y="206330"/>
                </a:lnTo>
                <a:lnTo>
                  <a:pt x="161614" y="195032"/>
                </a:lnTo>
                <a:lnTo>
                  <a:pt x="166585" y="184502"/>
                </a:lnTo>
                <a:lnTo>
                  <a:pt x="171891" y="174636"/>
                </a:lnTo>
                <a:lnTo>
                  <a:pt x="177145" y="165016"/>
                </a:lnTo>
                <a:lnTo>
                  <a:pt x="182122" y="155358"/>
                </a:lnTo>
                <a:lnTo>
                  <a:pt x="186768" y="145547"/>
                </a:lnTo>
                <a:lnTo>
                  <a:pt x="191115" y="135567"/>
                </a:lnTo>
                <a:lnTo>
                  <a:pt x="195226" y="125439"/>
                </a:lnTo>
                <a:lnTo>
                  <a:pt x="199326" y="115195"/>
                </a:lnTo>
                <a:lnTo>
                  <a:pt x="203772" y="104864"/>
                </a:lnTo>
                <a:lnTo>
                  <a:pt x="208727" y="94472"/>
                </a:lnTo>
                <a:lnTo>
                  <a:pt x="214023" y="84036"/>
                </a:lnTo>
                <a:lnTo>
                  <a:pt x="219271" y="73570"/>
                </a:lnTo>
                <a:lnTo>
                  <a:pt x="224244" y="63089"/>
                </a:lnTo>
                <a:lnTo>
                  <a:pt x="228931" y="52667"/>
                </a:lnTo>
                <a:lnTo>
                  <a:pt x="234017" y="41212"/>
                </a:lnTo>
                <a:lnTo>
                  <a:pt x="241063" y="25480"/>
                </a:lnTo>
                <a:lnTo>
                  <a:pt x="252684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5110802" y="2327382"/>
            <a:ext cx="1037841" cy="383424"/>
          </a:xfrm>
          <a:custGeom>
            <a:avLst/>
            <a:gdLst/>
            <a:ahLst/>
            <a:cxnLst/>
            <a:rect l="0" t="0" r="0" b="0"/>
            <a:pathLst>
              <a:path w="1037841" h="383424">
                <a:moveTo>
                  <a:pt x="1037840" y="283685"/>
                </a:moveTo>
                <a:lnTo>
                  <a:pt x="1034840" y="274951"/>
                </a:lnTo>
                <a:lnTo>
                  <a:pt x="1031417" y="267244"/>
                </a:lnTo>
                <a:lnTo>
                  <a:pt x="1027226" y="259837"/>
                </a:lnTo>
                <a:lnTo>
                  <a:pt x="1022499" y="252403"/>
                </a:lnTo>
                <a:lnTo>
                  <a:pt x="1017665" y="244577"/>
                </a:lnTo>
                <a:lnTo>
                  <a:pt x="1012983" y="236198"/>
                </a:lnTo>
                <a:lnTo>
                  <a:pt x="1008374" y="227282"/>
                </a:lnTo>
                <a:lnTo>
                  <a:pt x="1003524" y="217919"/>
                </a:lnTo>
                <a:lnTo>
                  <a:pt x="998258" y="208217"/>
                </a:lnTo>
                <a:lnTo>
                  <a:pt x="992400" y="198431"/>
                </a:lnTo>
                <a:lnTo>
                  <a:pt x="985703" y="188941"/>
                </a:lnTo>
                <a:lnTo>
                  <a:pt x="978122" y="179927"/>
                </a:lnTo>
                <a:lnTo>
                  <a:pt x="969928" y="171231"/>
                </a:lnTo>
                <a:lnTo>
                  <a:pt x="961589" y="162472"/>
                </a:lnTo>
                <a:lnTo>
                  <a:pt x="953387" y="153432"/>
                </a:lnTo>
                <a:lnTo>
                  <a:pt x="945254" y="144224"/>
                </a:lnTo>
                <a:lnTo>
                  <a:pt x="936881" y="135189"/>
                </a:lnTo>
                <a:lnTo>
                  <a:pt x="928104" y="126516"/>
                </a:lnTo>
                <a:lnTo>
                  <a:pt x="919073" y="118234"/>
                </a:lnTo>
                <a:lnTo>
                  <a:pt x="910158" y="110293"/>
                </a:lnTo>
                <a:lnTo>
                  <a:pt x="901560" y="102619"/>
                </a:lnTo>
                <a:lnTo>
                  <a:pt x="893160" y="95143"/>
                </a:lnTo>
                <a:lnTo>
                  <a:pt x="884606" y="87810"/>
                </a:lnTo>
                <a:lnTo>
                  <a:pt x="875703" y="80581"/>
                </a:lnTo>
                <a:lnTo>
                  <a:pt x="866418" y="73590"/>
                </a:lnTo>
                <a:lnTo>
                  <a:pt x="856800" y="67121"/>
                </a:lnTo>
                <a:lnTo>
                  <a:pt x="846918" y="61285"/>
                </a:lnTo>
                <a:lnTo>
                  <a:pt x="836840" y="55874"/>
                </a:lnTo>
                <a:lnTo>
                  <a:pt x="826622" y="50474"/>
                </a:lnTo>
                <a:lnTo>
                  <a:pt x="816304" y="44842"/>
                </a:lnTo>
                <a:lnTo>
                  <a:pt x="805920" y="39076"/>
                </a:lnTo>
                <a:lnTo>
                  <a:pt x="795488" y="33504"/>
                </a:lnTo>
                <a:lnTo>
                  <a:pt x="785020" y="28311"/>
                </a:lnTo>
                <a:lnTo>
                  <a:pt x="774362" y="23518"/>
                </a:lnTo>
                <a:lnTo>
                  <a:pt x="763215" y="19073"/>
                </a:lnTo>
                <a:lnTo>
                  <a:pt x="751448" y="14904"/>
                </a:lnTo>
                <a:lnTo>
                  <a:pt x="738934" y="11104"/>
                </a:lnTo>
                <a:lnTo>
                  <a:pt x="725470" y="7925"/>
                </a:lnTo>
                <a:lnTo>
                  <a:pt x="711037" y="5452"/>
                </a:lnTo>
                <a:lnTo>
                  <a:pt x="695769" y="3621"/>
                </a:lnTo>
                <a:lnTo>
                  <a:pt x="679842" y="2309"/>
                </a:lnTo>
                <a:lnTo>
                  <a:pt x="663425" y="1389"/>
                </a:lnTo>
                <a:lnTo>
                  <a:pt x="646657" y="753"/>
                </a:lnTo>
                <a:lnTo>
                  <a:pt x="629641" y="318"/>
                </a:lnTo>
                <a:lnTo>
                  <a:pt x="612462" y="27"/>
                </a:lnTo>
                <a:lnTo>
                  <a:pt x="595503" y="0"/>
                </a:lnTo>
                <a:lnTo>
                  <a:pt x="579416" y="514"/>
                </a:lnTo>
                <a:lnTo>
                  <a:pt x="564484" y="1677"/>
                </a:lnTo>
                <a:lnTo>
                  <a:pt x="550661" y="3442"/>
                </a:lnTo>
                <a:lnTo>
                  <a:pt x="537756" y="5698"/>
                </a:lnTo>
                <a:lnTo>
                  <a:pt x="525554" y="8327"/>
                </a:lnTo>
                <a:lnTo>
                  <a:pt x="513865" y="11227"/>
                </a:lnTo>
                <a:lnTo>
                  <a:pt x="502541" y="14320"/>
                </a:lnTo>
                <a:lnTo>
                  <a:pt x="491471" y="17546"/>
                </a:lnTo>
                <a:lnTo>
                  <a:pt x="480577" y="20864"/>
                </a:lnTo>
                <a:lnTo>
                  <a:pt x="469802" y="24244"/>
                </a:lnTo>
                <a:lnTo>
                  <a:pt x="459108" y="27667"/>
                </a:lnTo>
                <a:lnTo>
                  <a:pt x="448468" y="31118"/>
                </a:lnTo>
                <a:lnTo>
                  <a:pt x="437865" y="34589"/>
                </a:lnTo>
                <a:lnTo>
                  <a:pt x="427287" y="38072"/>
                </a:lnTo>
                <a:lnTo>
                  <a:pt x="416726" y="41564"/>
                </a:lnTo>
                <a:lnTo>
                  <a:pt x="406174" y="45062"/>
                </a:lnTo>
                <a:lnTo>
                  <a:pt x="395636" y="48569"/>
                </a:lnTo>
                <a:lnTo>
                  <a:pt x="385271" y="52246"/>
                </a:lnTo>
                <a:lnTo>
                  <a:pt x="375384" y="56400"/>
                </a:lnTo>
                <a:lnTo>
                  <a:pt x="366099" y="61160"/>
                </a:lnTo>
                <a:lnTo>
                  <a:pt x="357221" y="66494"/>
                </a:lnTo>
                <a:lnTo>
                  <a:pt x="348338" y="72299"/>
                </a:lnTo>
                <a:lnTo>
                  <a:pt x="339211" y="78464"/>
                </a:lnTo>
                <a:lnTo>
                  <a:pt x="329775" y="84891"/>
                </a:lnTo>
                <a:lnTo>
                  <a:pt x="320054" y="91505"/>
                </a:lnTo>
                <a:lnTo>
                  <a:pt x="310103" y="98248"/>
                </a:lnTo>
                <a:lnTo>
                  <a:pt x="299979" y="105081"/>
                </a:lnTo>
                <a:lnTo>
                  <a:pt x="289730" y="111974"/>
                </a:lnTo>
                <a:lnTo>
                  <a:pt x="279393" y="118909"/>
                </a:lnTo>
                <a:lnTo>
                  <a:pt x="268994" y="125871"/>
                </a:lnTo>
                <a:lnTo>
                  <a:pt x="258553" y="132852"/>
                </a:lnTo>
                <a:lnTo>
                  <a:pt x="248087" y="139846"/>
                </a:lnTo>
                <a:lnTo>
                  <a:pt x="237771" y="146848"/>
                </a:lnTo>
                <a:lnTo>
                  <a:pt x="227918" y="153856"/>
                </a:lnTo>
                <a:lnTo>
                  <a:pt x="218656" y="160868"/>
                </a:lnTo>
                <a:lnTo>
                  <a:pt x="209792" y="167882"/>
                </a:lnTo>
                <a:lnTo>
                  <a:pt x="200919" y="174897"/>
                </a:lnTo>
                <a:lnTo>
                  <a:pt x="191804" y="181914"/>
                </a:lnTo>
                <a:lnTo>
                  <a:pt x="182545" y="188931"/>
                </a:lnTo>
                <a:lnTo>
                  <a:pt x="173475" y="195949"/>
                </a:lnTo>
                <a:lnTo>
                  <a:pt x="164779" y="202968"/>
                </a:lnTo>
                <a:lnTo>
                  <a:pt x="156482" y="209986"/>
                </a:lnTo>
                <a:lnTo>
                  <a:pt x="148530" y="217005"/>
                </a:lnTo>
                <a:lnTo>
                  <a:pt x="140850" y="224024"/>
                </a:lnTo>
                <a:lnTo>
                  <a:pt x="133370" y="231043"/>
                </a:lnTo>
                <a:lnTo>
                  <a:pt x="126034" y="238061"/>
                </a:lnTo>
                <a:lnTo>
                  <a:pt x="118798" y="245080"/>
                </a:lnTo>
                <a:lnTo>
                  <a:pt x="111632" y="252100"/>
                </a:lnTo>
                <a:lnTo>
                  <a:pt x="104514" y="259119"/>
                </a:lnTo>
                <a:lnTo>
                  <a:pt x="97429" y="266137"/>
                </a:lnTo>
                <a:lnTo>
                  <a:pt x="90365" y="273156"/>
                </a:lnTo>
                <a:lnTo>
                  <a:pt x="83316" y="280175"/>
                </a:lnTo>
                <a:lnTo>
                  <a:pt x="76277" y="287199"/>
                </a:lnTo>
                <a:lnTo>
                  <a:pt x="69245" y="294391"/>
                </a:lnTo>
                <a:lnTo>
                  <a:pt x="62217" y="302058"/>
                </a:lnTo>
                <a:lnTo>
                  <a:pt x="55192" y="310326"/>
                </a:lnTo>
                <a:lnTo>
                  <a:pt x="48169" y="318998"/>
                </a:lnTo>
                <a:lnTo>
                  <a:pt x="41148" y="327665"/>
                </a:lnTo>
                <a:lnTo>
                  <a:pt x="34112" y="336055"/>
                </a:lnTo>
                <a:lnTo>
                  <a:pt x="26551" y="342952"/>
                </a:lnTo>
                <a:lnTo>
                  <a:pt x="18684" y="346396"/>
                </a:lnTo>
                <a:lnTo>
                  <a:pt x="12054" y="345862"/>
                </a:lnTo>
                <a:lnTo>
                  <a:pt x="7045" y="341762"/>
                </a:lnTo>
                <a:lnTo>
                  <a:pt x="3446" y="334816"/>
                </a:lnTo>
                <a:lnTo>
                  <a:pt x="1094" y="325737"/>
                </a:lnTo>
                <a:lnTo>
                  <a:pt x="0" y="315119"/>
                </a:lnTo>
                <a:lnTo>
                  <a:pt x="58" y="303417"/>
                </a:lnTo>
                <a:lnTo>
                  <a:pt x="903" y="290963"/>
                </a:lnTo>
                <a:lnTo>
                  <a:pt x="2005" y="277996"/>
                </a:lnTo>
                <a:lnTo>
                  <a:pt x="3041" y="264678"/>
                </a:lnTo>
                <a:lnTo>
                  <a:pt x="3888" y="251123"/>
                </a:lnTo>
                <a:lnTo>
                  <a:pt x="4531" y="237409"/>
                </a:lnTo>
                <a:lnTo>
                  <a:pt x="5010" y="223618"/>
                </a:lnTo>
                <a:lnTo>
                  <a:pt x="5810" y="210925"/>
                </a:lnTo>
                <a:lnTo>
                  <a:pt x="7620" y="202915"/>
                </a:lnTo>
                <a:lnTo>
                  <a:pt x="10001" y="201748"/>
                </a:lnTo>
                <a:lnTo>
                  <a:pt x="12020" y="205666"/>
                </a:lnTo>
                <a:lnTo>
                  <a:pt x="13486" y="212962"/>
                </a:lnTo>
                <a:lnTo>
                  <a:pt x="14497" y="222504"/>
                </a:lnTo>
                <a:lnTo>
                  <a:pt x="15178" y="233537"/>
                </a:lnTo>
                <a:lnTo>
                  <a:pt x="15467" y="245401"/>
                </a:lnTo>
                <a:lnTo>
                  <a:pt x="15128" y="257455"/>
                </a:lnTo>
                <a:lnTo>
                  <a:pt x="14086" y="269355"/>
                </a:lnTo>
                <a:lnTo>
                  <a:pt x="12571" y="281146"/>
                </a:lnTo>
                <a:lnTo>
                  <a:pt x="11015" y="293140"/>
                </a:lnTo>
                <a:lnTo>
                  <a:pt x="9669" y="305511"/>
                </a:lnTo>
                <a:lnTo>
                  <a:pt x="8445" y="318280"/>
                </a:lnTo>
                <a:lnTo>
                  <a:pt x="7017" y="331393"/>
                </a:lnTo>
                <a:lnTo>
                  <a:pt x="5231" y="344752"/>
                </a:lnTo>
                <a:lnTo>
                  <a:pt x="4049" y="357469"/>
                </a:lnTo>
                <a:lnTo>
                  <a:pt x="5372" y="367951"/>
                </a:lnTo>
                <a:lnTo>
                  <a:pt x="10045" y="375508"/>
                </a:lnTo>
                <a:lnTo>
                  <a:pt x="17781" y="380273"/>
                </a:lnTo>
                <a:lnTo>
                  <a:pt x="27721" y="382731"/>
                </a:lnTo>
                <a:lnTo>
                  <a:pt x="39118" y="383423"/>
                </a:lnTo>
                <a:lnTo>
                  <a:pt x="51613" y="382825"/>
                </a:lnTo>
                <a:lnTo>
                  <a:pt x="65182" y="381311"/>
                </a:lnTo>
                <a:lnTo>
                  <a:pt x="79741" y="379163"/>
                </a:lnTo>
                <a:lnTo>
                  <a:pt x="95123" y="376744"/>
                </a:lnTo>
                <a:lnTo>
                  <a:pt x="111140" y="374502"/>
                </a:lnTo>
                <a:lnTo>
                  <a:pt x="127601" y="372661"/>
                </a:lnTo>
                <a:lnTo>
                  <a:pt x="143614" y="371253"/>
                </a:lnTo>
                <a:lnTo>
                  <a:pt x="159160" y="370072"/>
                </a:lnTo>
                <a:lnTo>
                  <a:pt x="175604" y="369017"/>
                </a:lnTo>
                <a:lnTo>
                  <a:pt x="195560" y="36791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4095585" y="4600953"/>
            <a:ext cx="2495255" cy="768581"/>
            <a:chOff x="4095585" y="4600953"/>
            <a:chExt cx="2495255" cy="768581"/>
          </a:xfrm>
        </p:grpSpPr>
        <p:sp>
          <p:nvSpPr>
            <p:cNvPr id="93" name="Freeform 92"/>
            <p:cNvSpPr/>
            <p:nvPr/>
          </p:nvSpPr>
          <p:spPr>
            <a:xfrm>
              <a:off x="4101501" y="4725449"/>
              <a:ext cx="183598" cy="486158"/>
            </a:xfrm>
            <a:custGeom>
              <a:avLst/>
              <a:gdLst/>
              <a:ahLst/>
              <a:cxnLst/>
              <a:rect l="0" t="0" r="0" b="0"/>
              <a:pathLst>
                <a:path w="183598" h="486158">
                  <a:moveTo>
                    <a:pt x="4613" y="475628"/>
                  </a:moveTo>
                  <a:lnTo>
                    <a:pt x="1813" y="466827"/>
                  </a:lnTo>
                  <a:lnTo>
                    <a:pt x="311" y="458480"/>
                  </a:lnTo>
                  <a:lnTo>
                    <a:pt x="0" y="449777"/>
                  </a:lnTo>
                  <a:lnTo>
                    <a:pt x="507" y="440483"/>
                  </a:lnTo>
                  <a:lnTo>
                    <a:pt x="1326" y="430340"/>
                  </a:lnTo>
                  <a:lnTo>
                    <a:pt x="2142" y="419290"/>
                  </a:lnTo>
                  <a:lnTo>
                    <a:pt x="2825" y="407278"/>
                  </a:lnTo>
                  <a:lnTo>
                    <a:pt x="3352" y="394159"/>
                  </a:lnTo>
                  <a:lnTo>
                    <a:pt x="3743" y="379973"/>
                  </a:lnTo>
                  <a:lnTo>
                    <a:pt x="4191" y="365210"/>
                  </a:lnTo>
                  <a:lnTo>
                    <a:pt x="5030" y="350688"/>
                  </a:lnTo>
                  <a:lnTo>
                    <a:pt x="6411" y="336841"/>
                  </a:lnTo>
                  <a:lnTo>
                    <a:pt x="8153" y="323427"/>
                  </a:lnTo>
                  <a:lnTo>
                    <a:pt x="9863" y="309740"/>
                  </a:lnTo>
                  <a:lnTo>
                    <a:pt x="11307" y="295375"/>
                  </a:lnTo>
                  <a:lnTo>
                    <a:pt x="12427" y="280098"/>
                  </a:lnTo>
                  <a:lnTo>
                    <a:pt x="13254" y="263692"/>
                  </a:lnTo>
                  <a:lnTo>
                    <a:pt x="13848" y="246173"/>
                  </a:lnTo>
                  <a:lnTo>
                    <a:pt x="14435" y="228033"/>
                  </a:lnTo>
                  <a:lnTo>
                    <a:pt x="15369" y="210097"/>
                  </a:lnTo>
                  <a:lnTo>
                    <a:pt x="16812" y="192812"/>
                  </a:lnTo>
                  <a:lnTo>
                    <a:pt x="18597" y="176108"/>
                  </a:lnTo>
                  <a:lnTo>
                    <a:pt x="20335" y="159591"/>
                  </a:lnTo>
                  <a:lnTo>
                    <a:pt x="21798" y="142992"/>
                  </a:lnTo>
                  <a:lnTo>
                    <a:pt x="22931" y="126046"/>
                  </a:lnTo>
                  <a:lnTo>
                    <a:pt x="23765" y="108436"/>
                  </a:lnTo>
                  <a:lnTo>
                    <a:pt x="24366" y="90070"/>
                  </a:lnTo>
                  <a:lnTo>
                    <a:pt x="24956" y="71343"/>
                  </a:lnTo>
                  <a:lnTo>
                    <a:pt x="25892" y="53005"/>
                  </a:lnTo>
                  <a:lnTo>
                    <a:pt x="27351" y="35484"/>
                  </a:lnTo>
                  <a:lnTo>
                    <a:pt x="29656" y="19976"/>
                  </a:lnTo>
                  <a:lnTo>
                    <a:pt x="33339" y="8522"/>
                  </a:lnTo>
                  <a:lnTo>
                    <a:pt x="38553" y="1879"/>
                  </a:lnTo>
                  <a:lnTo>
                    <a:pt x="44817" y="0"/>
                  </a:lnTo>
                  <a:lnTo>
                    <a:pt x="51246" y="2669"/>
                  </a:lnTo>
                  <a:lnTo>
                    <a:pt x="57303" y="9268"/>
                  </a:lnTo>
                  <a:lnTo>
                    <a:pt x="62824" y="18656"/>
                  </a:lnTo>
                  <a:lnTo>
                    <a:pt x="67832" y="29439"/>
                  </a:lnTo>
                  <a:lnTo>
                    <a:pt x="72419" y="40720"/>
                  </a:lnTo>
                  <a:lnTo>
                    <a:pt x="76686" y="52555"/>
                  </a:lnTo>
                  <a:lnTo>
                    <a:pt x="80719" y="65704"/>
                  </a:lnTo>
                  <a:lnTo>
                    <a:pt x="84587" y="80503"/>
                  </a:lnTo>
                  <a:lnTo>
                    <a:pt x="88340" y="96376"/>
                  </a:lnTo>
                  <a:lnTo>
                    <a:pt x="92014" y="112124"/>
                  </a:lnTo>
                  <a:lnTo>
                    <a:pt x="95635" y="127054"/>
                  </a:lnTo>
                  <a:lnTo>
                    <a:pt x="99219" y="140993"/>
                  </a:lnTo>
                  <a:lnTo>
                    <a:pt x="102778" y="154036"/>
                  </a:lnTo>
                  <a:lnTo>
                    <a:pt x="106321" y="166361"/>
                  </a:lnTo>
                  <a:lnTo>
                    <a:pt x="109853" y="178146"/>
                  </a:lnTo>
                  <a:lnTo>
                    <a:pt x="113377" y="189541"/>
                  </a:lnTo>
                  <a:lnTo>
                    <a:pt x="116892" y="200666"/>
                  </a:lnTo>
                  <a:lnTo>
                    <a:pt x="120235" y="211769"/>
                  </a:lnTo>
                  <a:lnTo>
                    <a:pt x="123101" y="223218"/>
                  </a:lnTo>
                  <a:lnTo>
                    <a:pt x="125365" y="235178"/>
                  </a:lnTo>
                  <a:lnTo>
                    <a:pt x="127224" y="247481"/>
                  </a:lnTo>
                  <a:lnTo>
                    <a:pt x="129086" y="259740"/>
                  </a:lnTo>
                  <a:lnTo>
                    <a:pt x="131193" y="271726"/>
                  </a:lnTo>
                  <a:lnTo>
                    <a:pt x="133611" y="283384"/>
                  </a:lnTo>
                  <a:lnTo>
                    <a:pt x="136313" y="294745"/>
                  </a:lnTo>
                  <a:lnTo>
                    <a:pt x="139245" y="305868"/>
                  </a:lnTo>
                  <a:lnTo>
                    <a:pt x="142350" y="316812"/>
                  </a:lnTo>
                  <a:lnTo>
                    <a:pt x="145580" y="327628"/>
                  </a:lnTo>
                  <a:lnTo>
                    <a:pt x="148898" y="338352"/>
                  </a:lnTo>
                  <a:lnTo>
                    <a:pt x="152278" y="349014"/>
                  </a:lnTo>
                  <a:lnTo>
                    <a:pt x="155700" y="359632"/>
                  </a:lnTo>
                  <a:lnTo>
                    <a:pt x="159150" y="370226"/>
                  </a:lnTo>
                  <a:lnTo>
                    <a:pt x="162620" y="380967"/>
                  </a:lnTo>
                  <a:lnTo>
                    <a:pt x="166103" y="392171"/>
                  </a:lnTo>
                  <a:lnTo>
                    <a:pt x="169590" y="403971"/>
                  </a:lnTo>
                  <a:lnTo>
                    <a:pt x="172915" y="416337"/>
                  </a:lnTo>
                  <a:lnTo>
                    <a:pt x="175768" y="429171"/>
                  </a:lnTo>
                  <a:lnTo>
                    <a:pt x="178019" y="442338"/>
                  </a:lnTo>
                  <a:lnTo>
                    <a:pt x="179703" y="454943"/>
                  </a:lnTo>
                  <a:lnTo>
                    <a:pt x="181098" y="466474"/>
                  </a:lnTo>
                  <a:lnTo>
                    <a:pt x="182327" y="476822"/>
                  </a:lnTo>
                  <a:lnTo>
                    <a:pt x="183597" y="4861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95585" y="5043150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49127" y="3000"/>
                  </a:lnTo>
                  <a:lnTo>
                    <a:pt x="140780" y="6423"/>
                  </a:lnTo>
                  <a:lnTo>
                    <a:pt x="132081" y="10615"/>
                  </a:lnTo>
                  <a:lnTo>
                    <a:pt x="122960" y="15342"/>
                  </a:lnTo>
                  <a:lnTo>
                    <a:pt x="113465" y="20175"/>
                  </a:lnTo>
                  <a:lnTo>
                    <a:pt x="103678" y="24857"/>
                  </a:lnTo>
                  <a:lnTo>
                    <a:pt x="93836" y="29466"/>
                  </a:lnTo>
                  <a:lnTo>
                    <a:pt x="84311" y="34316"/>
                  </a:lnTo>
                  <a:lnTo>
                    <a:pt x="75268" y="39573"/>
                  </a:lnTo>
                  <a:lnTo>
                    <a:pt x="66384" y="45086"/>
                  </a:lnTo>
                  <a:lnTo>
                    <a:pt x="56967" y="50487"/>
                  </a:lnTo>
                  <a:lnTo>
                    <a:pt x="46681" y="55560"/>
                  </a:lnTo>
                  <a:lnTo>
                    <a:pt x="36118" y="60118"/>
                  </a:lnTo>
                  <a:lnTo>
                    <a:pt x="25584" y="64360"/>
                  </a:lnTo>
                  <a:lnTo>
                    <a:pt x="14147" y="6865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337741" y="4758880"/>
              <a:ext cx="1" cy="442198"/>
            </a:xfrm>
            <a:custGeom>
              <a:avLst/>
              <a:gdLst/>
              <a:ahLst/>
              <a:cxnLst/>
              <a:rect l="0" t="0" r="0" b="0"/>
              <a:pathLst>
                <a:path w="1" h="442198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87"/>
                  </a:lnTo>
                  <a:lnTo>
                    <a:pt x="0" y="62320"/>
                  </a:lnTo>
                  <a:lnTo>
                    <a:pt x="0" y="81110"/>
                  </a:lnTo>
                  <a:lnTo>
                    <a:pt x="0" y="101350"/>
                  </a:lnTo>
                  <a:lnTo>
                    <a:pt x="0" y="122790"/>
                  </a:lnTo>
                  <a:lnTo>
                    <a:pt x="0" y="145150"/>
                  </a:lnTo>
                  <a:lnTo>
                    <a:pt x="0" y="168180"/>
                  </a:lnTo>
                  <a:lnTo>
                    <a:pt x="0" y="191524"/>
                  </a:lnTo>
                  <a:lnTo>
                    <a:pt x="0" y="214727"/>
                  </a:lnTo>
                  <a:lnTo>
                    <a:pt x="0" y="237552"/>
                  </a:lnTo>
                  <a:lnTo>
                    <a:pt x="0" y="259794"/>
                  </a:lnTo>
                  <a:lnTo>
                    <a:pt x="0" y="281197"/>
                  </a:lnTo>
                  <a:lnTo>
                    <a:pt x="0" y="301702"/>
                  </a:lnTo>
                  <a:lnTo>
                    <a:pt x="0" y="321254"/>
                  </a:lnTo>
                  <a:lnTo>
                    <a:pt x="0" y="339704"/>
                  </a:lnTo>
                  <a:lnTo>
                    <a:pt x="0" y="357075"/>
                  </a:lnTo>
                  <a:lnTo>
                    <a:pt x="0" y="373310"/>
                  </a:lnTo>
                  <a:lnTo>
                    <a:pt x="0" y="390004"/>
                  </a:lnTo>
                  <a:lnTo>
                    <a:pt x="0" y="41086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32497" y="4990507"/>
              <a:ext cx="252685" cy="194176"/>
            </a:xfrm>
            <a:custGeom>
              <a:avLst/>
              <a:gdLst/>
              <a:ahLst/>
              <a:cxnLst/>
              <a:rect l="0" t="0" r="0" b="0"/>
              <a:pathLst>
                <a:path w="252685" h="194176">
                  <a:moveTo>
                    <a:pt x="0" y="63172"/>
                  </a:moveTo>
                  <a:lnTo>
                    <a:pt x="0" y="74907"/>
                  </a:lnTo>
                  <a:lnTo>
                    <a:pt x="0" y="86035"/>
                  </a:lnTo>
                  <a:lnTo>
                    <a:pt x="5" y="97629"/>
                  </a:lnTo>
                  <a:lnTo>
                    <a:pt x="177" y="109618"/>
                  </a:lnTo>
                  <a:lnTo>
                    <a:pt x="826" y="121629"/>
                  </a:lnTo>
                  <a:lnTo>
                    <a:pt x="2084" y="133432"/>
                  </a:lnTo>
                  <a:lnTo>
                    <a:pt x="4082" y="144958"/>
                  </a:lnTo>
                  <a:lnTo>
                    <a:pt x="7027" y="156228"/>
                  </a:lnTo>
                  <a:lnTo>
                    <a:pt x="10940" y="167268"/>
                  </a:lnTo>
                  <a:lnTo>
                    <a:pt x="15857" y="177477"/>
                  </a:lnTo>
                  <a:lnTo>
                    <a:pt x="21906" y="185670"/>
                  </a:lnTo>
                  <a:lnTo>
                    <a:pt x="29046" y="191348"/>
                  </a:lnTo>
                  <a:lnTo>
                    <a:pt x="36940" y="194175"/>
                  </a:lnTo>
                  <a:lnTo>
                    <a:pt x="45077" y="193653"/>
                  </a:lnTo>
                  <a:lnTo>
                    <a:pt x="53134" y="189857"/>
                  </a:lnTo>
                  <a:lnTo>
                    <a:pt x="60831" y="183445"/>
                  </a:lnTo>
                  <a:lnTo>
                    <a:pt x="67846" y="175338"/>
                  </a:lnTo>
                  <a:lnTo>
                    <a:pt x="74080" y="166227"/>
                  </a:lnTo>
                  <a:lnTo>
                    <a:pt x="79605" y="156372"/>
                  </a:lnTo>
                  <a:lnTo>
                    <a:pt x="84558" y="145706"/>
                  </a:lnTo>
                  <a:lnTo>
                    <a:pt x="89079" y="134244"/>
                  </a:lnTo>
                  <a:lnTo>
                    <a:pt x="93288" y="122259"/>
                  </a:lnTo>
                  <a:lnTo>
                    <a:pt x="97275" y="110208"/>
                  </a:lnTo>
                  <a:lnTo>
                    <a:pt x="101115" y="98447"/>
                  </a:lnTo>
                  <a:lnTo>
                    <a:pt x="105051" y="90223"/>
                  </a:lnTo>
                  <a:lnTo>
                    <a:pt x="108936" y="89062"/>
                  </a:lnTo>
                  <a:lnTo>
                    <a:pt x="112236" y="92984"/>
                  </a:lnTo>
                  <a:lnTo>
                    <a:pt x="115169" y="99828"/>
                  </a:lnTo>
                  <a:lnTo>
                    <a:pt x="118193" y="108282"/>
                  </a:lnTo>
                  <a:lnTo>
                    <a:pt x="121765" y="117621"/>
                  </a:lnTo>
                  <a:lnTo>
                    <a:pt x="126068" y="127448"/>
                  </a:lnTo>
                  <a:lnTo>
                    <a:pt x="131229" y="137387"/>
                  </a:lnTo>
                  <a:lnTo>
                    <a:pt x="137432" y="147013"/>
                  </a:lnTo>
                  <a:lnTo>
                    <a:pt x="144676" y="156117"/>
                  </a:lnTo>
                  <a:lnTo>
                    <a:pt x="152808" y="164202"/>
                  </a:lnTo>
                  <a:lnTo>
                    <a:pt x="161634" y="170426"/>
                  </a:lnTo>
                  <a:lnTo>
                    <a:pt x="170973" y="174489"/>
                  </a:lnTo>
                  <a:lnTo>
                    <a:pt x="180513" y="176250"/>
                  </a:lnTo>
                  <a:lnTo>
                    <a:pt x="189837" y="175470"/>
                  </a:lnTo>
                  <a:lnTo>
                    <a:pt x="198735" y="172279"/>
                  </a:lnTo>
                  <a:lnTo>
                    <a:pt x="207183" y="167070"/>
                  </a:lnTo>
                  <a:lnTo>
                    <a:pt x="215244" y="160303"/>
                  </a:lnTo>
                  <a:lnTo>
                    <a:pt x="222993" y="152384"/>
                  </a:lnTo>
                  <a:lnTo>
                    <a:pt x="230180" y="143478"/>
                  </a:lnTo>
                  <a:lnTo>
                    <a:pt x="236256" y="133524"/>
                  </a:lnTo>
                  <a:lnTo>
                    <a:pt x="241009" y="122571"/>
                  </a:lnTo>
                  <a:lnTo>
                    <a:pt x="244540" y="110775"/>
                  </a:lnTo>
                  <a:lnTo>
                    <a:pt x="247077" y="98325"/>
                  </a:lnTo>
                  <a:lnTo>
                    <a:pt x="248858" y="85397"/>
                  </a:lnTo>
                  <a:lnTo>
                    <a:pt x="250092" y="72157"/>
                  </a:lnTo>
                  <a:lnTo>
                    <a:pt x="251071" y="57154"/>
                  </a:lnTo>
                  <a:lnTo>
                    <a:pt x="251886" y="35720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73755" y="5006778"/>
              <a:ext cx="174640" cy="162715"/>
            </a:xfrm>
            <a:custGeom>
              <a:avLst/>
              <a:gdLst/>
              <a:ahLst/>
              <a:cxnLst/>
              <a:rect l="0" t="0" r="0" b="0"/>
              <a:pathLst>
                <a:path w="174640" h="162715">
                  <a:moveTo>
                    <a:pt x="90410" y="110072"/>
                  </a:moveTo>
                  <a:lnTo>
                    <a:pt x="90410" y="98337"/>
                  </a:lnTo>
                  <a:lnTo>
                    <a:pt x="90411" y="87208"/>
                  </a:lnTo>
                  <a:lnTo>
                    <a:pt x="90401" y="75618"/>
                  </a:lnTo>
                  <a:lnTo>
                    <a:pt x="90056" y="63803"/>
                  </a:lnTo>
                  <a:lnTo>
                    <a:pt x="88759" y="52439"/>
                  </a:lnTo>
                  <a:lnTo>
                    <a:pt x="86252" y="41890"/>
                  </a:lnTo>
                  <a:lnTo>
                    <a:pt x="82602" y="32189"/>
                  </a:lnTo>
                  <a:lnTo>
                    <a:pt x="78008" y="23217"/>
                  </a:lnTo>
                  <a:lnTo>
                    <a:pt x="72696" y="14832"/>
                  </a:lnTo>
                  <a:lnTo>
                    <a:pt x="66860" y="7541"/>
                  </a:lnTo>
                  <a:lnTo>
                    <a:pt x="60651" y="2453"/>
                  </a:lnTo>
                  <a:lnTo>
                    <a:pt x="54182" y="0"/>
                  </a:lnTo>
                  <a:lnTo>
                    <a:pt x="47535" y="150"/>
                  </a:lnTo>
                  <a:lnTo>
                    <a:pt x="40768" y="2759"/>
                  </a:lnTo>
                  <a:lnTo>
                    <a:pt x="33922" y="7483"/>
                  </a:lnTo>
                  <a:lnTo>
                    <a:pt x="27189" y="14043"/>
                  </a:lnTo>
                  <a:lnTo>
                    <a:pt x="20894" y="22325"/>
                  </a:lnTo>
                  <a:lnTo>
                    <a:pt x="15183" y="32110"/>
                  </a:lnTo>
                  <a:lnTo>
                    <a:pt x="10197" y="43100"/>
                  </a:lnTo>
                  <a:lnTo>
                    <a:pt x="6145" y="54999"/>
                  </a:lnTo>
                  <a:lnTo>
                    <a:pt x="3055" y="67554"/>
                  </a:lnTo>
                  <a:lnTo>
                    <a:pt x="963" y="80408"/>
                  </a:lnTo>
                  <a:lnTo>
                    <a:pt x="0" y="93110"/>
                  </a:lnTo>
                  <a:lnTo>
                    <a:pt x="133" y="105426"/>
                  </a:lnTo>
                  <a:lnTo>
                    <a:pt x="1357" y="117153"/>
                  </a:lnTo>
                  <a:lnTo>
                    <a:pt x="3773" y="128035"/>
                  </a:lnTo>
                  <a:lnTo>
                    <a:pt x="7329" y="138009"/>
                  </a:lnTo>
                  <a:lnTo>
                    <a:pt x="12004" y="146691"/>
                  </a:lnTo>
                  <a:lnTo>
                    <a:pt x="17891" y="153320"/>
                  </a:lnTo>
                  <a:lnTo>
                    <a:pt x="24916" y="157658"/>
                  </a:lnTo>
                  <a:lnTo>
                    <a:pt x="32564" y="159604"/>
                  </a:lnTo>
                  <a:lnTo>
                    <a:pt x="40003" y="158948"/>
                  </a:lnTo>
                  <a:lnTo>
                    <a:pt x="46784" y="155840"/>
                  </a:lnTo>
                  <a:lnTo>
                    <a:pt x="52978" y="150687"/>
                  </a:lnTo>
                  <a:lnTo>
                    <a:pt x="58979" y="143957"/>
                  </a:lnTo>
                  <a:lnTo>
                    <a:pt x="65050" y="136068"/>
                  </a:lnTo>
                  <a:lnTo>
                    <a:pt x="71128" y="127352"/>
                  </a:lnTo>
                  <a:lnTo>
                    <a:pt x="76916" y="118057"/>
                  </a:lnTo>
                  <a:lnTo>
                    <a:pt x="82275" y="108421"/>
                  </a:lnTo>
                  <a:lnTo>
                    <a:pt x="87719" y="100586"/>
                  </a:lnTo>
                  <a:lnTo>
                    <a:pt x="93426" y="97819"/>
                  </a:lnTo>
                  <a:lnTo>
                    <a:pt x="98554" y="100176"/>
                  </a:lnTo>
                  <a:lnTo>
                    <a:pt x="103053" y="106005"/>
                  </a:lnTo>
                  <a:lnTo>
                    <a:pt x="107141" y="113864"/>
                  </a:lnTo>
                  <a:lnTo>
                    <a:pt x="111154" y="122696"/>
                  </a:lnTo>
                  <a:lnTo>
                    <a:pt x="115503" y="131690"/>
                  </a:lnTo>
                  <a:lnTo>
                    <a:pt x="120385" y="140425"/>
                  </a:lnTo>
                  <a:lnTo>
                    <a:pt x="125962" y="148291"/>
                  </a:lnTo>
                  <a:lnTo>
                    <a:pt x="132458" y="154382"/>
                  </a:lnTo>
                  <a:lnTo>
                    <a:pt x="139938" y="158376"/>
                  </a:lnTo>
                  <a:lnTo>
                    <a:pt x="148486" y="161050"/>
                  </a:lnTo>
                  <a:lnTo>
                    <a:pt x="159361" y="162448"/>
                  </a:lnTo>
                  <a:lnTo>
                    <a:pt x="174639" y="1627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969450" y="5022093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11" y="23843"/>
                  </a:lnTo>
                  <a:lnTo>
                    <a:pt x="15185" y="31186"/>
                  </a:lnTo>
                  <a:lnTo>
                    <a:pt x="19864" y="39626"/>
                  </a:lnTo>
                  <a:lnTo>
                    <a:pt x="25061" y="52141"/>
                  </a:lnTo>
                  <a:lnTo>
                    <a:pt x="31586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69450" y="4979979"/>
              <a:ext cx="126343" cy="389555"/>
            </a:xfrm>
            <a:custGeom>
              <a:avLst/>
              <a:gdLst/>
              <a:ahLst/>
              <a:cxnLst/>
              <a:rect l="0" t="0" r="0" b="0"/>
              <a:pathLst>
                <a:path w="126343" h="389555">
                  <a:moveTo>
                    <a:pt x="126342" y="0"/>
                  </a:moveTo>
                  <a:lnTo>
                    <a:pt x="123408" y="14602"/>
                  </a:lnTo>
                  <a:lnTo>
                    <a:pt x="120626" y="27873"/>
                  </a:lnTo>
                  <a:lnTo>
                    <a:pt x="117722" y="41079"/>
                  </a:lnTo>
                  <a:lnTo>
                    <a:pt x="114509" y="54593"/>
                  </a:lnTo>
                  <a:lnTo>
                    <a:pt x="110696" y="68750"/>
                  </a:lnTo>
                  <a:lnTo>
                    <a:pt x="106183" y="83648"/>
                  </a:lnTo>
                  <a:lnTo>
                    <a:pt x="101193" y="98894"/>
                  </a:lnTo>
                  <a:lnTo>
                    <a:pt x="96153" y="113743"/>
                  </a:lnTo>
                  <a:lnTo>
                    <a:pt x="91321" y="127802"/>
                  </a:lnTo>
                  <a:lnTo>
                    <a:pt x="86774" y="141018"/>
                  </a:lnTo>
                  <a:lnTo>
                    <a:pt x="82493" y="153508"/>
                  </a:lnTo>
                  <a:lnTo>
                    <a:pt x="78431" y="165428"/>
                  </a:lnTo>
                  <a:lnTo>
                    <a:pt x="74533" y="176925"/>
                  </a:lnTo>
                  <a:lnTo>
                    <a:pt x="70755" y="188120"/>
                  </a:lnTo>
                  <a:lnTo>
                    <a:pt x="67057" y="199107"/>
                  </a:lnTo>
                  <a:lnTo>
                    <a:pt x="63250" y="210117"/>
                  </a:lnTo>
                  <a:lnTo>
                    <a:pt x="59008" y="221501"/>
                  </a:lnTo>
                  <a:lnTo>
                    <a:pt x="54194" y="233418"/>
                  </a:lnTo>
                  <a:lnTo>
                    <a:pt x="48993" y="245692"/>
                  </a:lnTo>
                  <a:lnTo>
                    <a:pt x="43810" y="257933"/>
                  </a:lnTo>
                  <a:lnTo>
                    <a:pt x="38881" y="269906"/>
                  </a:lnTo>
                  <a:lnTo>
                    <a:pt x="34267" y="281556"/>
                  </a:lnTo>
                  <a:lnTo>
                    <a:pt x="29942" y="292911"/>
                  </a:lnTo>
                  <a:lnTo>
                    <a:pt x="25849" y="304034"/>
                  </a:lnTo>
                  <a:lnTo>
                    <a:pt x="21931" y="315149"/>
                  </a:lnTo>
                  <a:lnTo>
                    <a:pt x="18140" y="326611"/>
                  </a:lnTo>
                  <a:lnTo>
                    <a:pt x="14442" y="338570"/>
                  </a:lnTo>
                  <a:lnTo>
                    <a:pt x="10962" y="350409"/>
                  </a:lnTo>
                  <a:lnTo>
                    <a:pt x="7634" y="362014"/>
                  </a:lnTo>
                  <a:lnTo>
                    <a:pt x="4166" y="37440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69492" y="4975375"/>
              <a:ext cx="156654" cy="215175"/>
            </a:xfrm>
            <a:custGeom>
              <a:avLst/>
              <a:gdLst/>
              <a:ahLst/>
              <a:cxnLst/>
              <a:rect l="0" t="0" r="0" b="0"/>
              <a:pathLst>
                <a:path w="156654" h="215175">
                  <a:moveTo>
                    <a:pt x="126342" y="4604"/>
                  </a:moveTo>
                  <a:lnTo>
                    <a:pt x="117541" y="1804"/>
                  </a:lnTo>
                  <a:lnTo>
                    <a:pt x="109194" y="302"/>
                  </a:lnTo>
                  <a:lnTo>
                    <a:pt x="100499" y="0"/>
                  </a:lnTo>
                  <a:lnTo>
                    <a:pt x="91552" y="853"/>
                  </a:lnTo>
                  <a:lnTo>
                    <a:pt x="82705" y="2969"/>
                  </a:lnTo>
                  <a:lnTo>
                    <a:pt x="74166" y="6291"/>
                  </a:lnTo>
                  <a:lnTo>
                    <a:pt x="65978" y="10626"/>
                  </a:lnTo>
                  <a:lnTo>
                    <a:pt x="58100" y="15745"/>
                  </a:lnTo>
                  <a:lnTo>
                    <a:pt x="50475" y="21448"/>
                  </a:lnTo>
                  <a:lnTo>
                    <a:pt x="43201" y="27732"/>
                  </a:lnTo>
                  <a:lnTo>
                    <a:pt x="36536" y="34781"/>
                  </a:lnTo>
                  <a:lnTo>
                    <a:pt x="30584" y="42630"/>
                  </a:lnTo>
                  <a:lnTo>
                    <a:pt x="25772" y="51020"/>
                  </a:lnTo>
                  <a:lnTo>
                    <a:pt x="22903" y="59497"/>
                  </a:lnTo>
                  <a:lnTo>
                    <a:pt x="22247" y="67781"/>
                  </a:lnTo>
                  <a:lnTo>
                    <a:pt x="23927" y="75463"/>
                  </a:lnTo>
                  <a:lnTo>
                    <a:pt x="28171" y="81936"/>
                  </a:lnTo>
                  <a:lnTo>
                    <a:pt x="34842" y="86988"/>
                  </a:lnTo>
                  <a:lnTo>
                    <a:pt x="43540" y="90735"/>
                  </a:lnTo>
                  <a:lnTo>
                    <a:pt x="53804" y="93424"/>
                  </a:lnTo>
                  <a:lnTo>
                    <a:pt x="65218" y="95316"/>
                  </a:lnTo>
                  <a:lnTo>
                    <a:pt x="77455" y="96793"/>
                  </a:lnTo>
                  <a:lnTo>
                    <a:pt x="90266" y="98334"/>
                  </a:lnTo>
                  <a:lnTo>
                    <a:pt x="103460" y="100203"/>
                  </a:lnTo>
                  <a:lnTo>
                    <a:pt x="116420" y="102784"/>
                  </a:lnTo>
                  <a:lnTo>
                    <a:pt x="128136" y="106653"/>
                  </a:lnTo>
                  <a:lnTo>
                    <a:pt x="138153" y="112005"/>
                  </a:lnTo>
                  <a:lnTo>
                    <a:pt x="146200" y="118872"/>
                  </a:lnTo>
                  <a:lnTo>
                    <a:pt x="151938" y="127301"/>
                  </a:lnTo>
                  <a:lnTo>
                    <a:pt x="155417" y="137147"/>
                  </a:lnTo>
                  <a:lnTo>
                    <a:pt x="156653" y="147823"/>
                  </a:lnTo>
                  <a:lnTo>
                    <a:pt x="155454" y="158441"/>
                  </a:lnTo>
                  <a:lnTo>
                    <a:pt x="151944" y="168496"/>
                  </a:lnTo>
                  <a:lnTo>
                    <a:pt x="146337" y="177701"/>
                  </a:lnTo>
                  <a:lnTo>
                    <a:pt x="138763" y="185811"/>
                  </a:lnTo>
                  <a:lnTo>
                    <a:pt x="129485" y="192815"/>
                  </a:lnTo>
                  <a:lnTo>
                    <a:pt x="118851" y="198705"/>
                  </a:lnTo>
                  <a:lnTo>
                    <a:pt x="107197" y="203379"/>
                  </a:lnTo>
                  <a:lnTo>
                    <a:pt x="94806" y="206899"/>
                  </a:lnTo>
                  <a:lnTo>
                    <a:pt x="81893" y="209452"/>
                  </a:lnTo>
                  <a:lnTo>
                    <a:pt x="68620" y="211258"/>
                  </a:lnTo>
                  <a:lnTo>
                    <a:pt x="55117" y="212513"/>
                  </a:lnTo>
                  <a:lnTo>
                    <a:pt x="42070" y="213376"/>
                  </a:lnTo>
                  <a:lnTo>
                    <a:pt x="29442" y="214059"/>
                  </a:lnTo>
                  <a:lnTo>
                    <a:pt x="16127" y="214624"/>
                  </a:lnTo>
                  <a:lnTo>
                    <a:pt x="0" y="2151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43233" y="5106320"/>
              <a:ext cx="115814" cy="2"/>
            </a:xfrm>
            <a:custGeom>
              <a:avLst/>
              <a:gdLst/>
              <a:ahLst/>
              <a:cxnLst/>
              <a:rect l="0" t="0" r="0" b="0"/>
              <a:pathLst>
                <a:path w="115814" h="2">
                  <a:moveTo>
                    <a:pt x="115813" y="1"/>
                  </a:moveTo>
                  <a:lnTo>
                    <a:pt x="104078" y="0"/>
                  </a:lnTo>
                  <a:lnTo>
                    <a:pt x="92949" y="0"/>
                  </a:lnTo>
                  <a:lnTo>
                    <a:pt x="81356" y="0"/>
                  </a:lnTo>
                  <a:lnTo>
                    <a:pt x="69236" y="0"/>
                  </a:lnTo>
                  <a:lnTo>
                    <a:pt x="55217" y="1"/>
                  </a:lnTo>
                  <a:lnTo>
                    <a:pt x="34706" y="1"/>
                  </a:lnTo>
                  <a:lnTo>
                    <a:pt x="0" y="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90673" y="4600953"/>
              <a:ext cx="10530" cy="663296"/>
            </a:xfrm>
            <a:custGeom>
              <a:avLst/>
              <a:gdLst/>
              <a:ahLst/>
              <a:cxnLst/>
              <a:rect l="0" t="0" r="0" b="0"/>
              <a:pathLst>
                <a:path w="10530" h="663296">
                  <a:moveTo>
                    <a:pt x="10529" y="0"/>
                  </a:moveTo>
                  <a:lnTo>
                    <a:pt x="10529" y="11869"/>
                  </a:lnTo>
                  <a:lnTo>
                    <a:pt x="10529" y="24279"/>
                  </a:lnTo>
                  <a:lnTo>
                    <a:pt x="10529" y="38461"/>
                  </a:lnTo>
                  <a:lnTo>
                    <a:pt x="10529" y="53996"/>
                  </a:lnTo>
                  <a:lnTo>
                    <a:pt x="10529" y="69992"/>
                  </a:lnTo>
                  <a:lnTo>
                    <a:pt x="10529" y="85875"/>
                  </a:lnTo>
                  <a:lnTo>
                    <a:pt x="10529" y="101423"/>
                  </a:lnTo>
                  <a:lnTo>
                    <a:pt x="10529" y="116609"/>
                  </a:lnTo>
                  <a:lnTo>
                    <a:pt x="10529" y="131493"/>
                  </a:lnTo>
                  <a:lnTo>
                    <a:pt x="10529" y="146468"/>
                  </a:lnTo>
                  <a:lnTo>
                    <a:pt x="10529" y="162215"/>
                  </a:lnTo>
                  <a:lnTo>
                    <a:pt x="10529" y="179038"/>
                  </a:lnTo>
                  <a:lnTo>
                    <a:pt x="10529" y="196747"/>
                  </a:lnTo>
                  <a:lnTo>
                    <a:pt x="10529" y="214860"/>
                  </a:lnTo>
                  <a:lnTo>
                    <a:pt x="10529" y="233054"/>
                  </a:lnTo>
                  <a:lnTo>
                    <a:pt x="10529" y="251508"/>
                  </a:lnTo>
                  <a:lnTo>
                    <a:pt x="10529" y="270794"/>
                  </a:lnTo>
                  <a:lnTo>
                    <a:pt x="10529" y="291173"/>
                  </a:lnTo>
                  <a:lnTo>
                    <a:pt x="10529" y="312436"/>
                  </a:lnTo>
                  <a:lnTo>
                    <a:pt x="10529" y="334094"/>
                  </a:lnTo>
                  <a:lnTo>
                    <a:pt x="10529" y="355815"/>
                  </a:lnTo>
                  <a:lnTo>
                    <a:pt x="10529" y="377452"/>
                  </a:lnTo>
                  <a:lnTo>
                    <a:pt x="10529" y="398965"/>
                  </a:lnTo>
                  <a:lnTo>
                    <a:pt x="10525" y="420361"/>
                  </a:lnTo>
                  <a:lnTo>
                    <a:pt x="10351" y="441661"/>
                  </a:lnTo>
                  <a:lnTo>
                    <a:pt x="9703" y="462889"/>
                  </a:lnTo>
                  <a:lnTo>
                    <a:pt x="8455" y="484054"/>
                  </a:lnTo>
                  <a:lnTo>
                    <a:pt x="6802" y="504846"/>
                  </a:lnTo>
                  <a:lnTo>
                    <a:pt x="5153" y="524661"/>
                  </a:lnTo>
                  <a:lnTo>
                    <a:pt x="3751" y="543249"/>
                  </a:lnTo>
                  <a:lnTo>
                    <a:pt x="2657" y="560680"/>
                  </a:lnTo>
                  <a:lnTo>
                    <a:pt x="1850" y="577160"/>
                  </a:lnTo>
                  <a:lnTo>
                    <a:pt x="1272" y="592903"/>
                  </a:lnTo>
                  <a:lnTo>
                    <a:pt x="866" y="607691"/>
                  </a:lnTo>
                  <a:lnTo>
                    <a:pt x="542" y="622439"/>
                  </a:lnTo>
                  <a:lnTo>
                    <a:pt x="270" y="639562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32746" y="4843109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311848" y="67"/>
                  </a:lnTo>
                  <a:lnTo>
                    <a:pt x="299218" y="707"/>
                  </a:lnTo>
                  <a:lnTo>
                    <a:pt x="287299" y="1999"/>
                  </a:lnTo>
                  <a:lnTo>
                    <a:pt x="275298" y="3685"/>
                  </a:lnTo>
                  <a:lnTo>
                    <a:pt x="262162" y="5353"/>
                  </a:lnTo>
                  <a:lnTo>
                    <a:pt x="247415" y="6772"/>
                  </a:lnTo>
                  <a:lnTo>
                    <a:pt x="231096" y="8042"/>
                  </a:lnTo>
                  <a:lnTo>
                    <a:pt x="213464" y="9502"/>
                  </a:lnTo>
                  <a:lnTo>
                    <a:pt x="194818" y="11334"/>
                  </a:lnTo>
                  <a:lnTo>
                    <a:pt x="175264" y="13565"/>
                  </a:lnTo>
                  <a:lnTo>
                    <a:pt x="154708" y="16142"/>
                  </a:lnTo>
                  <a:lnTo>
                    <a:pt x="133194" y="18989"/>
                  </a:lnTo>
                  <a:lnTo>
                    <a:pt x="111359" y="22037"/>
                  </a:lnTo>
                  <a:lnTo>
                    <a:pt x="90308" y="25229"/>
                  </a:lnTo>
                  <a:lnTo>
                    <a:pt x="70612" y="28518"/>
                  </a:lnTo>
                  <a:lnTo>
                    <a:pt x="52908" y="31719"/>
                  </a:lnTo>
                  <a:lnTo>
                    <a:pt x="36409" y="34830"/>
                  </a:lnTo>
                  <a:lnTo>
                    <a:pt x="19675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938072" y="5011565"/>
              <a:ext cx="2" cy="210570"/>
            </a:xfrm>
            <a:custGeom>
              <a:avLst/>
              <a:gdLst/>
              <a:ahLst/>
              <a:cxnLst/>
              <a:rect l="0" t="0" r="0" b="0"/>
              <a:pathLst>
                <a:path w="2" h="210570">
                  <a:moveTo>
                    <a:pt x="0" y="0"/>
                  </a:moveTo>
                  <a:lnTo>
                    <a:pt x="0" y="8673"/>
                  </a:lnTo>
                  <a:lnTo>
                    <a:pt x="1" y="21021"/>
                  </a:lnTo>
                  <a:lnTo>
                    <a:pt x="1" y="35199"/>
                  </a:lnTo>
                  <a:lnTo>
                    <a:pt x="1" y="50467"/>
                  </a:lnTo>
                  <a:lnTo>
                    <a:pt x="1" y="66625"/>
                  </a:lnTo>
                  <a:lnTo>
                    <a:pt x="1" y="83755"/>
                  </a:lnTo>
                  <a:lnTo>
                    <a:pt x="1" y="101818"/>
                  </a:lnTo>
                  <a:lnTo>
                    <a:pt x="1" y="120339"/>
                  </a:lnTo>
                  <a:lnTo>
                    <a:pt x="1" y="140611"/>
                  </a:lnTo>
                  <a:lnTo>
                    <a:pt x="0" y="167769"/>
                  </a:lnTo>
                  <a:lnTo>
                    <a:pt x="0" y="210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48601" y="482205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60974" y="4900179"/>
              <a:ext cx="529866" cy="308820"/>
            </a:xfrm>
            <a:custGeom>
              <a:avLst/>
              <a:gdLst/>
              <a:ahLst/>
              <a:cxnLst/>
              <a:rect l="0" t="0" r="0" b="0"/>
              <a:pathLst>
                <a:path w="529866" h="308820">
                  <a:moveTo>
                    <a:pt x="3440" y="164028"/>
                  </a:moveTo>
                  <a:lnTo>
                    <a:pt x="3507" y="175696"/>
                  </a:lnTo>
                  <a:lnTo>
                    <a:pt x="4147" y="186185"/>
                  </a:lnTo>
                  <a:lnTo>
                    <a:pt x="5439" y="196491"/>
                  </a:lnTo>
                  <a:lnTo>
                    <a:pt x="7126" y="206965"/>
                  </a:lnTo>
                  <a:lnTo>
                    <a:pt x="8794" y="217957"/>
                  </a:lnTo>
                  <a:lnTo>
                    <a:pt x="10207" y="229600"/>
                  </a:lnTo>
                  <a:lnTo>
                    <a:pt x="11305" y="241854"/>
                  </a:lnTo>
                  <a:lnTo>
                    <a:pt x="12116" y="254609"/>
                  </a:lnTo>
                  <a:lnTo>
                    <a:pt x="12674" y="267657"/>
                  </a:lnTo>
                  <a:lnTo>
                    <a:pt x="12302" y="277794"/>
                  </a:lnTo>
                  <a:lnTo>
                    <a:pt x="10479" y="280578"/>
                  </a:lnTo>
                  <a:lnTo>
                    <a:pt x="7995" y="276322"/>
                  </a:lnTo>
                  <a:lnTo>
                    <a:pt x="5217" y="266769"/>
                  </a:lnTo>
                  <a:lnTo>
                    <a:pt x="2579" y="253663"/>
                  </a:lnTo>
                  <a:lnTo>
                    <a:pt x="742" y="238489"/>
                  </a:lnTo>
                  <a:lnTo>
                    <a:pt x="0" y="222200"/>
                  </a:lnTo>
                  <a:lnTo>
                    <a:pt x="153" y="205493"/>
                  </a:lnTo>
                  <a:lnTo>
                    <a:pt x="715" y="188953"/>
                  </a:lnTo>
                  <a:lnTo>
                    <a:pt x="1355" y="172860"/>
                  </a:lnTo>
                  <a:lnTo>
                    <a:pt x="2088" y="157421"/>
                  </a:lnTo>
                  <a:lnTo>
                    <a:pt x="3178" y="142882"/>
                  </a:lnTo>
                  <a:lnTo>
                    <a:pt x="4769" y="129290"/>
                  </a:lnTo>
                  <a:lnTo>
                    <a:pt x="7177" y="116855"/>
                  </a:lnTo>
                  <a:lnTo>
                    <a:pt x="10936" y="106018"/>
                  </a:lnTo>
                  <a:lnTo>
                    <a:pt x="16209" y="96894"/>
                  </a:lnTo>
                  <a:lnTo>
                    <a:pt x="22684" y="89936"/>
                  </a:lnTo>
                  <a:lnTo>
                    <a:pt x="29787" y="86067"/>
                  </a:lnTo>
                  <a:lnTo>
                    <a:pt x="37111" y="85510"/>
                  </a:lnTo>
                  <a:lnTo>
                    <a:pt x="44297" y="88052"/>
                  </a:lnTo>
                  <a:lnTo>
                    <a:pt x="50961" y="93404"/>
                  </a:lnTo>
                  <a:lnTo>
                    <a:pt x="56952" y="101113"/>
                  </a:lnTo>
                  <a:lnTo>
                    <a:pt x="62142" y="110656"/>
                  </a:lnTo>
                  <a:lnTo>
                    <a:pt x="66337" y="121561"/>
                  </a:lnTo>
                  <a:lnTo>
                    <a:pt x="69532" y="133443"/>
                  </a:lnTo>
                  <a:lnTo>
                    <a:pt x="71865" y="146010"/>
                  </a:lnTo>
                  <a:lnTo>
                    <a:pt x="73524" y="159051"/>
                  </a:lnTo>
                  <a:lnTo>
                    <a:pt x="74681" y="172328"/>
                  </a:lnTo>
                  <a:lnTo>
                    <a:pt x="75523" y="182663"/>
                  </a:lnTo>
                  <a:lnTo>
                    <a:pt x="76318" y="186110"/>
                  </a:lnTo>
                  <a:lnTo>
                    <a:pt x="77368" y="183895"/>
                  </a:lnTo>
                  <a:lnTo>
                    <a:pt x="78857" y="178147"/>
                  </a:lnTo>
                  <a:lnTo>
                    <a:pt x="80650" y="170035"/>
                  </a:lnTo>
                  <a:lnTo>
                    <a:pt x="82382" y="159825"/>
                  </a:lnTo>
                  <a:lnTo>
                    <a:pt x="83840" y="147757"/>
                  </a:lnTo>
                  <a:lnTo>
                    <a:pt x="85136" y="134335"/>
                  </a:lnTo>
                  <a:lnTo>
                    <a:pt x="86611" y="120224"/>
                  </a:lnTo>
                  <a:lnTo>
                    <a:pt x="88459" y="105864"/>
                  </a:lnTo>
                  <a:lnTo>
                    <a:pt x="90869" y="91470"/>
                  </a:lnTo>
                  <a:lnTo>
                    <a:pt x="94098" y="77121"/>
                  </a:lnTo>
                  <a:lnTo>
                    <a:pt x="98201" y="62851"/>
                  </a:lnTo>
                  <a:lnTo>
                    <a:pt x="103078" y="48979"/>
                  </a:lnTo>
                  <a:lnTo>
                    <a:pt x="108568" y="36110"/>
                  </a:lnTo>
                  <a:lnTo>
                    <a:pt x="114522" y="24502"/>
                  </a:lnTo>
                  <a:lnTo>
                    <a:pt x="120977" y="14572"/>
                  </a:lnTo>
                  <a:lnTo>
                    <a:pt x="128141" y="7030"/>
                  </a:lnTo>
                  <a:lnTo>
                    <a:pt x="136062" y="2053"/>
                  </a:lnTo>
                  <a:lnTo>
                    <a:pt x="144330" y="0"/>
                  </a:lnTo>
                  <a:lnTo>
                    <a:pt x="152194" y="1641"/>
                  </a:lnTo>
                  <a:lnTo>
                    <a:pt x="159254" y="7039"/>
                  </a:lnTo>
                  <a:lnTo>
                    <a:pt x="165297" y="15525"/>
                  </a:lnTo>
                  <a:lnTo>
                    <a:pt x="170133" y="26103"/>
                  </a:lnTo>
                  <a:lnTo>
                    <a:pt x="173794" y="37981"/>
                  </a:lnTo>
                  <a:lnTo>
                    <a:pt x="176626" y="50492"/>
                  </a:lnTo>
                  <a:lnTo>
                    <a:pt x="179158" y="63021"/>
                  </a:lnTo>
                  <a:lnTo>
                    <a:pt x="181713" y="75254"/>
                  </a:lnTo>
                  <a:lnTo>
                    <a:pt x="184094" y="87108"/>
                  </a:lnTo>
                  <a:lnTo>
                    <a:pt x="185707" y="98616"/>
                  </a:lnTo>
                  <a:lnTo>
                    <a:pt x="186277" y="109859"/>
                  </a:lnTo>
                  <a:lnTo>
                    <a:pt x="185998" y="121397"/>
                  </a:lnTo>
                  <a:lnTo>
                    <a:pt x="185346" y="134209"/>
                  </a:lnTo>
                  <a:lnTo>
                    <a:pt x="184649" y="148724"/>
                  </a:lnTo>
                  <a:lnTo>
                    <a:pt x="184045" y="164713"/>
                  </a:lnTo>
                  <a:lnTo>
                    <a:pt x="183573" y="181589"/>
                  </a:lnTo>
                  <a:lnTo>
                    <a:pt x="183220" y="198895"/>
                  </a:lnTo>
                  <a:lnTo>
                    <a:pt x="182797" y="216055"/>
                  </a:lnTo>
                  <a:lnTo>
                    <a:pt x="181973" y="232336"/>
                  </a:lnTo>
                  <a:lnTo>
                    <a:pt x="180599" y="247327"/>
                  </a:lnTo>
                  <a:lnTo>
                    <a:pt x="178707" y="257617"/>
                  </a:lnTo>
                  <a:lnTo>
                    <a:pt x="177032" y="259567"/>
                  </a:lnTo>
                  <a:lnTo>
                    <a:pt x="176584" y="255464"/>
                  </a:lnTo>
                  <a:lnTo>
                    <a:pt x="177358" y="247635"/>
                  </a:lnTo>
                  <a:lnTo>
                    <a:pt x="179032" y="237523"/>
                  </a:lnTo>
                  <a:lnTo>
                    <a:pt x="181324" y="226001"/>
                  </a:lnTo>
                  <a:lnTo>
                    <a:pt x="184025" y="213758"/>
                  </a:lnTo>
                  <a:lnTo>
                    <a:pt x="186998" y="201424"/>
                  </a:lnTo>
                  <a:lnTo>
                    <a:pt x="190161" y="189339"/>
                  </a:lnTo>
                  <a:lnTo>
                    <a:pt x="193779" y="177926"/>
                  </a:lnTo>
                  <a:lnTo>
                    <a:pt x="198428" y="167781"/>
                  </a:lnTo>
                  <a:lnTo>
                    <a:pt x="204343" y="159108"/>
                  </a:lnTo>
                  <a:lnTo>
                    <a:pt x="211608" y="151944"/>
                  </a:lnTo>
                  <a:lnTo>
                    <a:pt x="220311" y="146338"/>
                  </a:lnTo>
                  <a:lnTo>
                    <a:pt x="230351" y="142163"/>
                  </a:lnTo>
                  <a:lnTo>
                    <a:pt x="241330" y="139321"/>
                  </a:lnTo>
                  <a:lnTo>
                    <a:pt x="252682" y="137847"/>
                  </a:lnTo>
                  <a:lnTo>
                    <a:pt x="264058" y="137624"/>
                  </a:lnTo>
                  <a:lnTo>
                    <a:pt x="275474" y="138268"/>
                  </a:lnTo>
                  <a:lnTo>
                    <a:pt x="287204" y="139230"/>
                  </a:lnTo>
                  <a:lnTo>
                    <a:pt x="299392" y="140164"/>
                  </a:lnTo>
                  <a:lnTo>
                    <a:pt x="312036" y="140771"/>
                  </a:lnTo>
                  <a:lnTo>
                    <a:pt x="325064" y="140721"/>
                  </a:lnTo>
                  <a:lnTo>
                    <a:pt x="338379" y="139900"/>
                  </a:lnTo>
                  <a:lnTo>
                    <a:pt x="351576" y="138212"/>
                  </a:lnTo>
                  <a:lnTo>
                    <a:pt x="363977" y="135484"/>
                  </a:lnTo>
                  <a:lnTo>
                    <a:pt x="375272" y="131719"/>
                  </a:lnTo>
                  <a:lnTo>
                    <a:pt x="385329" y="126904"/>
                  </a:lnTo>
                  <a:lnTo>
                    <a:pt x="394020" y="120923"/>
                  </a:lnTo>
                  <a:lnTo>
                    <a:pt x="401409" y="113826"/>
                  </a:lnTo>
                  <a:lnTo>
                    <a:pt x="407218" y="105791"/>
                  </a:lnTo>
                  <a:lnTo>
                    <a:pt x="410773" y="97027"/>
                  </a:lnTo>
                  <a:lnTo>
                    <a:pt x="411897" y="87730"/>
                  </a:lnTo>
                  <a:lnTo>
                    <a:pt x="410534" y="78217"/>
                  </a:lnTo>
                  <a:lnTo>
                    <a:pt x="406503" y="68912"/>
                  </a:lnTo>
                  <a:lnTo>
                    <a:pt x="399976" y="60035"/>
                  </a:lnTo>
                  <a:lnTo>
                    <a:pt x="391374" y="51940"/>
                  </a:lnTo>
                  <a:lnTo>
                    <a:pt x="381175" y="45181"/>
                  </a:lnTo>
                  <a:lnTo>
                    <a:pt x="369804" y="39943"/>
                  </a:lnTo>
                  <a:lnTo>
                    <a:pt x="357596" y="36408"/>
                  </a:lnTo>
                  <a:lnTo>
                    <a:pt x="344804" y="34927"/>
                  </a:lnTo>
                  <a:lnTo>
                    <a:pt x="331618" y="35491"/>
                  </a:lnTo>
                  <a:lnTo>
                    <a:pt x="318495" y="37970"/>
                  </a:lnTo>
                  <a:lnTo>
                    <a:pt x="306135" y="42292"/>
                  </a:lnTo>
                  <a:lnTo>
                    <a:pt x="294860" y="48233"/>
                  </a:lnTo>
                  <a:lnTo>
                    <a:pt x="284645" y="55473"/>
                  </a:lnTo>
                  <a:lnTo>
                    <a:pt x="275315" y="63694"/>
                  </a:lnTo>
                  <a:lnTo>
                    <a:pt x="266675" y="72632"/>
                  </a:lnTo>
                  <a:lnTo>
                    <a:pt x="258869" y="82242"/>
                  </a:lnTo>
                  <a:lnTo>
                    <a:pt x="252372" y="92677"/>
                  </a:lnTo>
                  <a:lnTo>
                    <a:pt x="247331" y="103958"/>
                  </a:lnTo>
                  <a:lnTo>
                    <a:pt x="243606" y="115975"/>
                  </a:lnTo>
                  <a:lnTo>
                    <a:pt x="240939" y="128573"/>
                  </a:lnTo>
                  <a:lnTo>
                    <a:pt x="239070" y="141605"/>
                  </a:lnTo>
                  <a:lnTo>
                    <a:pt x="237779" y="154951"/>
                  </a:lnTo>
                  <a:lnTo>
                    <a:pt x="236897" y="168516"/>
                  </a:lnTo>
                  <a:lnTo>
                    <a:pt x="236307" y="182228"/>
                  </a:lnTo>
                  <a:lnTo>
                    <a:pt x="236247" y="195877"/>
                  </a:lnTo>
                  <a:lnTo>
                    <a:pt x="237271" y="209121"/>
                  </a:lnTo>
                  <a:lnTo>
                    <a:pt x="239599" y="221804"/>
                  </a:lnTo>
                  <a:lnTo>
                    <a:pt x="243301" y="233778"/>
                  </a:lnTo>
                  <a:lnTo>
                    <a:pt x="248460" y="244827"/>
                  </a:lnTo>
                  <a:lnTo>
                    <a:pt x="254975" y="254926"/>
                  </a:lnTo>
                  <a:lnTo>
                    <a:pt x="262773" y="264201"/>
                  </a:lnTo>
                  <a:lnTo>
                    <a:pt x="271903" y="272825"/>
                  </a:lnTo>
                  <a:lnTo>
                    <a:pt x="282268" y="280955"/>
                  </a:lnTo>
                  <a:lnTo>
                    <a:pt x="293821" y="288400"/>
                  </a:lnTo>
                  <a:lnTo>
                    <a:pt x="306631" y="294648"/>
                  </a:lnTo>
                  <a:lnTo>
                    <a:pt x="320624" y="299519"/>
                  </a:lnTo>
                  <a:lnTo>
                    <a:pt x="335767" y="303127"/>
                  </a:lnTo>
                  <a:lnTo>
                    <a:pt x="352141" y="305716"/>
                  </a:lnTo>
                  <a:lnTo>
                    <a:pt x="369663" y="307527"/>
                  </a:lnTo>
                  <a:lnTo>
                    <a:pt x="387649" y="308609"/>
                  </a:lnTo>
                  <a:lnTo>
                    <a:pt x="404957" y="308819"/>
                  </a:lnTo>
                  <a:lnTo>
                    <a:pt x="421009" y="308154"/>
                  </a:lnTo>
                  <a:lnTo>
                    <a:pt x="436074" y="306896"/>
                  </a:lnTo>
                  <a:lnTo>
                    <a:pt x="450952" y="305513"/>
                  </a:lnTo>
                  <a:lnTo>
                    <a:pt x="466128" y="304288"/>
                  </a:lnTo>
                  <a:lnTo>
                    <a:pt x="481005" y="303313"/>
                  </a:lnTo>
                  <a:lnTo>
                    <a:pt x="495534" y="302478"/>
                  </a:lnTo>
                  <a:lnTo>
                    <a:pt x="511000" y="301715"/>
                  </a:lnTo>
                  <a:lnTo>
                    <a:pt x="529865" y="3008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120242" y="54974"/>
            <a:ext cx="3813816" cy="861646"/>
            <a:chOff x="2120242" y="54974"/>
            <a:chExt cx="3813816" cy="861646"/>
          </a:xfrm>
        </p:grpSpPr>
        <p:pic>
          <p:nvPicPr>
            <p:cNvPr id="2" name="Picture 1" descr="NBK-4148-f80b9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5181" y="54974"/>
              <a:ext cx="345001" cy="7622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4148-f80bd7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0242" y="530438"/>
              <a:ext cx="297298" cy="1288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148-f80c06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0748" y="94476"/>
              <a:ext cx="252117" cy="6972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4148-f80c34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78252" y="456739"/>
              <a:ext cx="244655" cy="3112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4148-f80c73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99350" y="451354"/>
              <a:ext cx="223598" cy="3294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4148-f80cc1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93803" y="435682"/>
              <a:ext cx="229188" cy="3619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148-f80cff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99433" y="225112"/>
              <a:ext cx="273331" cy="5276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4148-f80d1e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83231" y="467267"/>
              <a:ext cx="272322" cy="3128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4148-f80d4d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59658" y="509381"/>
              <a:ext cx="263890" cy="2612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148-f80d8c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42371" y="180179"/>
              <a:ext cx="201925" cy="5738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4148-f80db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57526" y="456739"/>
              <a:ext cx="297298" cy="1055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4148-f80de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2407" y="246169"/>
              <a:ext cx="107785" cy="4973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148-f80e28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88891" y="143021"/>
              <a:ext cx="436965" cy="3793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4148-f80e56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84034" y="172469"/>
              <a:ext cx="88900" cy="56051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4148-f80e76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64025" y="422833"/>
              <a:ext cx="301536" cy="2721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4148-f80ef2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92226" y="398507"/>
              <a:ext cx="231263" cy="285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148-f80f40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81563" y="390560"/>
              <a:ext cx="232083" cy="3040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4148-f80f8e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20242" y="665999"/>
              <a:ext cx="3813816" cy="2506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7" name="Group 26"/>
          <p:cNvGrpSpPr/>
          <p:nvPr/>
        </p:nvGrpSpPr>
        <p:grpSpPr>
          <a:xfrm>
            <a:off x="326383" y="1337119"/>
            <a:ext cx="1263421" cy="283846"/>
            <a:chOff x="326383" y="1337119"/>
            <a:chExt cx="1263421" cy="283846"/>
          </a:xfrm>
        </p:grpSpPr>
        <p:sp>
          <p:nvSpPr>
            <p:cNvPr id="21" name="Freeform 20"/>
            <p:cNvSpPr/>
            <p:nvPr/>
          </p:nvSpPr>
          <p:spPr>
            <a:xfrm>
              <a:off x="326383" y="150557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8"/>
                  </a:lnTo>
                  <a:lnTo>
                    <a:pt x="109020" y="6611"/>
                  </a:lnTo>
                  <a:lnTo>
                    <a:pt x="98039" y="7792"/>
                  </a:lnTo>
                  <a:lnTo>
                    <a:pt x="86228" y="8641"/>
                  </a:lnTo>
                  <a:lnTo>
                    <a:pt x="73778" y="9238"/>
                  </a:lnTo>
                  <a:lnTo>
                    <a:pt x="61082" y="9653"/>
                  </a:lnTo>
                  <a:lnTo>
                    <a:pt x="47257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8413" y="1368704"/>
              <a:ext cx="323694" cy="252261"/>
            </a:xfrm>
            <a:custGeom>
              <a:avLst/>
              <a:gdLst/>
              <a:ahLst/>
              <a:cxnLst/>
              <a:rect l="0" t="0" r="0" b="0"/>
              <a:pathLst>
                <a:path w="323694" h="252261">
                  <a:moveTo>
                    <a:pt x="10125" y="10529"/>
                  </a:moveTo>
                  <a:lnTo>
                    <a:pt x="7259" y="22331"/>
                  </a:lnTo>
                  <a:lnTo>
                    <a:pt x="5117" y="34100"/>
                  </a:lnTo>
                  <a:lnTo>
                    <a:pt x="3514" y="46990"/>
                  </a:lnTo>
                  <a:lnTo>
                    <a:pt x="2333" y="60838"/>
                  </a:lnTo>
                  <a:lnTo>
                    <a:pt x="1484" y="75166"/>
                  </a:lnTo>
                  <a:lnTo>
                    <a:pt x="887" y="89636"/>
                  </a:lnTo>
                  <a:lnTo>
                    <a:pt x="473" y="104086"/>
                  </a:lnTo>
                  <a:lnTo>
                    <a:pt x="188" y="118462"/>
                  </a:lnTo>
                  <a:lnTo>
                    <a:pt x="0" y="132752"/>
                  </a:lnTo>
                  <a:lnTo>
                    <a:pt x="42" y="146803"/>
                  </a:lnTo>
                  <a:lnTo>
                    <a:pt x="602" y="160325"/>
                  </a:lnTo>
                  <a:lnTo>
                    <a:pt x="1796" y="173202"/>
                  </a:lnTo>
                  <a:lnTo>
                    <a:pt x="3582" y="185477"/>
                  </a:lnTo>
                  <a:lnTo>
                    <a:pt x="5851" y="197262"/>
                  </a:lnTo>
                  <a:lnTo>
                    <a:pt x="8499" y="208664"/>
                  </a:lnTo>
                  <a:lnTo>
                    <a:pt x="11751" y="219457"/>
                  </a:lnTo>
                  <a:lnTo>
                    <a:pt x="16144" y="229107"/>
                  </a:lnTo>
                  <a:lnTo>
                    <a:pt x="21879" y="237404"/>
                  </a:lnTo>
                  <a:lnTo>
                    <a:pt x="28850" y="244128"/>
                  </a:lnTo>
                  <a:lnTo>
                    <a:pt x="36825" y="248897"/>
                  </a:lnTo>
                  <a:lnTo>
                    <a:pt x="45556" y="251680"/>
                  </a:lnTo>
                  <a:lnTo>
                    <a:pt x="54672" y="252260"/>
                  </a:lnTo>
                  <a:lnTo>
                    <a:pt x="63703" y="250081"/>
                  </a:lnTo>
                  <a:lnTo>
                    <a:pt x="72397" y="245100"/>
                  </a:lnTo>
                  <a:lnTo>
                    <a:pt x="80538" y="237859"/>
                  </a:lnTo>
                  <a:lnTo>
                    <a:pt x="87859" y="229181"/>
                  </a:lnTo>
                  <a:lnTo>
                    <a:pt x="94298" y="219679"/>
                  </a:lnTo>
                  <a:lnTo>
                    <a:pt x="99791" y="209558"/>
                  </a:lnTo>
                  <a:lnTo>
                    <a:pt x="104191" y="198713"/>
                  </a:lnTo>
                  <a:lnTo>
                    <a:pt x="107550" y="187194"/>
                  </a:lnTo>
                  <a:lnTo>
                    <a:pt x="110923" y="177505"/>
                  </a:lnTo>
                  <a:lnTo>
                    <a:pt x="115066" y="173404"/>
                  </a:lnTo>
                  <a:lnTo>
                    <a:pt x="119073" y="174987"/>
                  </a:lnTo>
                  <a:lnTo>
                    <a:pt x="122783" y="180777"/>
                  </a:lnTo>
                  <a:lnTo>
                    <a:pt x="126485" y="189067"/>
                  </a:lnTo>
                  <a:lnTo>
                    <a:pt x="130590" y="198265"/>
                  </a:lnTo>
                  <a:lnTo>
                    <a:pt x="135287" y="207462"/>
                  </a:lnTo>
                  <a:lnTo>
                    <a:pt x="140730" y="216139"/>
                  </a:lnTo>
                  <a:lnTo>
                    <a:pt x="147133" y="223918"/>
                  </a:lnTo>
                  <a:lnTo>
                    <a:pt x="154517" y="230708"/>
                  </a:lnTo>
                  <a:lnTo>
                    <a:pt x="162915" y="236291"/>
                  </a:lnTo>
                  <a:lnTo>
                    <a:pt x="172455" y="240230"/>
                  </a:lnTo>
                  <a:lnTo>
                    <a:pt x="183089" y="242440"/>
                  </a:lnTo>
                  <a:lnTo>
                    <a:pt x="194483" y="243130"/>
                  </a:lnTo>
                  <a:lnTo>
                    <a:pt x="206123" y="242615"/>
                  </a:lnTo>
                  <a:lnTo>
                    <a:pt x="217686" y="241194"/>
                  </a:lnTo>
                  <a:lnTo>
                    <a:pt x="228889" y="238954"/>
                  </a:lnTo>
                  <a:lnTo>
                    <a:pt x="239412" y="235782"/>
                  </a:lnTo>
                  <a:lnTo>
                    <a:pt x="249159" y="231678"/>
                  </a:lnTo>
                  <a:lnTo>
                    <a:pt x="258365" y="226449"/>
                  </a:lnTo>
                  <a:lnTo>
                    <a:pt x="267475" y="219650"/>
                  </a:lnTo>
                  <a:lnTo>
                    <a:pt x="276750" y="211186"/>
                  </a:lnTo>
                  <a:lnTo>
                    <a:pt x="285947" y="201417"/>
                  </a:lnTo>
                  <a:lnTo>
                    <a:pt x="294444" y="190949"/>
                  </a:lnTo>
                  <a:lnTo>
                    <a:pt x="301933" y="180203"/>
                  </a:lnTo>
                  <a:lnTo>
                    <a:pt x="308265" y="169228"/>
                  </a:lnTo>
                  <a:lnTo>
                    <a:pt x="313295" y="157800"/>
                  </a:lnTo>
                  <a:lnTo>
                    <a:pt x="317082" y="145818"/>
                  </a:lnTo>
                  <a:lnTo>
                    <a:pt x="319828" y="133314"/>
                  </a:lnTo>
                  <a:lnTo>
                    <a:pt x="321770" y="120381"/>
                  </a:lnTo>
                  <a:lnTo>
                    <a:pt x="323111" y="107125"/>
                  </a:lnTo>
                  <a:lnTo>
                    <a:pt x="323693" y="93798"/>
                  </a:lnTo>
                  <a:lnTo>
                    <a:pt x="323027" y="80778"/>
                  </a:lnTo>
                  <a:lnTo>
                    <a:pt x="320953" y="68248"/>
                  </a:lnTo>
                  <a:lnTo>
                    <a:pt x="317717" y="56281"/>
                  </a:lnTo>
                  <a:lnTo>
                    <a:pt x="313388" y="43538"/>
                  </a:lnTo>
                  <a:lnTo>
                    <a:pt x="306465" y="26666"/>
                  </a:lnTo>
                  <a:lnTo>
                    <a:pt x="29439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25315" y="1337119"/>
              <a:ext cx="127535" cy="273742"/>
            </a:xfrm>
            <a:custGeom>
              <a:avLst/>
              <a:gdLst/>
              <a:ahLst/>
              <a:cxnLst/>
              <a:rect l="0" t="0" r="0" b="0"/>
              <a:pathLst>
                <a:path w="127535" h="273742">
                  <a:moveTo>
                    <a:pt x="11721" y="0"/>
                  </a:moveTo>
                  <a:lnTo>
                    <a:pt x="6054" y="6001"/>
                  </a:lnTo>
                  <a:lnTo>
                    <a:pt x="2410" y="12846"/>
                  </a:lnTo>
                  <a:lnTo>
                    <a:pt x="501" y="21239"/>
                  </a:lnTo>
                  <a:lnTo>
                    <a:pt x="0" y="31039"/>
                  </a:lnTo>
                  <a:lnTo>
                    <a:pt x="619" y="42001"/>
                  </a:lnTo>
                  <a:lnTo>
                    <a:pt x="2086" y="53862"/>
                  </a:lnTo>
                  <a:lnTo>
                    <a:pt x="4008" y="66386"/>
                  </a:lnTo>
                  <a:lnTo>
                    <a:pt x="5898" y="79382"/>
                  </a:lnTo>
                  <a:lnTo>
                    <a:pt x="7498" y="92711"/>
                  </a:lnTo>
                  <a:lnTo>
                    <a:pt x="8908" y="106268"/>
                  </a:lnTo>
                  <a:lnTo>
                    <a:pt x="10468" y="119982"/>
                  </a:lnTo>
                  <a:lnTo>
                    <a:pt x="12367" y="133802"/>
                  </a:lnTo>
                  <a:lnTo>
                    <a:pt x="14475" y="147694"/>
                  </a:lnTo>
                  <a:lnTo>
                    <a:pt x="16437" y="161634"/>
                  </a:lnTo>
                  <a:lnTo>
                    <a:pt x="18055" y="175606"/>
                  </a:lnTo>
                  <a:lnTo>
                    <a:pt x="19293" y="189601"/>
                  </a:lnTo>
                  <a:lnTo>
                    <a:pt x="20199" y="203609"/>
                  </a:lnTo>
                  <a:lnTo>
                    <a:pt x="20832" y="217597"/>
                  </a:lnTo>
                  <a:lnTo>
                    <a:pt x="20840" y="230426"/>
                  </a:lnTo>
                  <a:lnTo>
                    <a:pt x="19629" y="238533"/>
                  </a:lnTo>
                  <a:lnTo>
                    <a:pt x="17660" y="239765"/>
                  </a:lnTo>
                  <a:lnTo>
                    <a:pt x="15904" y="235892"/>
                  </a:lnTo>
                  <a:lnTo>
                    <a:pt x="14935" y="228792"/>
                  </a:lnTo>
                  <a:lnTo>
                    <a:pt x="15310" y="219913"/>
                  </a:lnTo>
                  <a:lnTo>
                    <a:pt x="17179" y="210136"/>
                  </a:lnTo>
                  <a:lnTo>
                    <a:pt x="20229" y="199930"/>
                  </a:lnTo>
                  <a:lnTo>
                    <a:pt x="23885" y="189527"/>
                  </a:lnTo>
                  <a:lnTo>
                    <a:pt x="27758" y="179046"/>
                  </a:lnTo>
                  <a:lnTo>
                    <a:pt x="31985" y="168867"/>
                  </a:lnTo>
                  <a:lnTo>
                    <a:pt x="37106" y="159627"/>
                  </a:lnTo>
                  <a:lnTo>
                    <a:pt x="43367" y="151608"/>
                  </a:lnTo>
                  <a:lnTo>
                    <a:pt x="50707" y="145239"/>
                  </a:lnTo>
                  <a:lnTo>
                    <a:pt x="58938" y="141240"/>
                  </a:lnTo>
                  <a:lnTo>
                    <a:pt x="67839" y="139782"/>
                  </a:lnTo>
                  <a:lnTo>
                    <a:pt x="76902" y="140735"/>
                  </a:lnTo>
                  <a:lnTo>
                    <a:pt x="85365" y="143951"/>
                  </a:lnTo>
                  <a:lnTo>
                    <a:pt x="92865" y="149114"/>
                  </a:lnTo>
                  <a:lnTo>
                    <a:pt x="99389" y="155984"/>
                  </a:lnTo>
                  <a:lnTo>
                    <a:pt x="105087" y="164481"/>
                  </a:lnTo>
                  <a:lnTo>
                    <a:pt x="110139" y="174414"/>
                  </a:lnTo>
                  <a:lnTo>
                    <a:pt x="114551" y="185505"/>
                  </a:lnTo>
                  <a:lnTo>
                    <a:pt x="118150" y="197472"/>
                  </a:lnTo>
                  <a:lnTo>
                    <a:pt x="120909" y="210064"/>
                  </a:lnTo>
                  <a:lnTo>
                    <a:pt x="122938" y="222679"/>
                  </a:lnTo>
                  <a:lnTo>
                    <a:pt x="124603" y="235705"/>
                  </a:lnTo>
                  <a:lnTo>
                    <a:pt x="126052" y="251401"/>
                  </a:lnTo>
                  <a:lnTo>
                    <a:pt x="127534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63378" y="1441679"/>
              <a:ext cx="137244" cy="165269"/>
            </a:xfrm>
            <a:custGeom>
              <a:avLst/>
              <a:gdLst/>
              <a:ahLst/>
              <a:cxnLst/>
              <a:rect l="0" t="0" r="0" b="0"/>
              <a:pathLst>
                <a:path w="137244" h="165269">
                  <a:moveTo>
                    <a:pt x="0" y="95481"/>
                  </a:moveTo>
                  <a:lnTo>
                    <a:pt x="8868" y="92614"/>
                  </a:lnTo>
                  <a:lnTo>
                    <a:pt x="17855" y="90472"/>
                  </a:lnTo>
                  <a:lnTo>
                    <a:pt x="27851" y="88869"/>
                  </a:lnTo>
                  <a:lnTo>
                    <a:pt x="38831" y="87689"/>
                  </a:lnTo>
                  <a:lnTo>
                    <a:pt x="50643" y="86840"/>
                  </a:lnTo>
                  <a:lnTo>
                    <a:pt x="63096" y="86234"/>
                  </a:lnTo>
                  <a:lnTo>
                    <a:pt x="75861" y="85474"/>
                  </a:lnTo>
                  <a:lnTo>
                    <a:pt x="88494" y="83893"/>
                  </a:lnTo>
                  <a:lnTo>
                    <a:pt x="100749" y="81184"/>
                  </a:lnTo>
                  <a:lnTo>
                    <a:pt x="112093" y="77056"/>
                  </a:lnTo>
                  <a:lnTo>
                    <a:pt x="121653" y="71078"/>
                  </a:lnTo>
                  <a:lnTo>
                    <a:pt x="129108" y="63205"/>
                  </a:lnTo>
                  <a:lnTo>
                    <a:pt x="134299" y="53851"/>
                  </a:lnTo>
                  <a:lnTo>
                    <a:pt x="136975" y="43670"/>
                  </a:lnTo>
                  <a:lnTo>
                    <a:pt x="137243" y="33139"/>
                  </a:lnTo>
                  <a:lnTo>
                    <a:pt x="135001" y="22988"/>
                  </a:lnTo>
                  <a:lnTo>
                    <a:pt x="129782" y="14245"/>
                  </a:lnTo>
                  <a:lnTo>
                    <a:pt x="121620" y="7346"/>
                  </a:lnTo>
                  <a:lnTo>
                    <a:pt x="111431" y="2530"/>
                  </a:lnTo>
                  <a:lnTo>
                    <a:pt x="100686" y="107"/>
                  </a:lnTo>
                  <a:lnTo>
                    <a:pt x="90283" y="0"/>
                  </a:lnTo>
                  <a:lnTo>
                    <a:pt x="80542" y="2010"/>
                  </a:lnTo>
                  <a:lnTo>
                    <a:pt x="71473" y="6008"/>
                  </a:lnTo>
                  <a:lnTo>
                    <a:pt x="62975" y="11728"/>
                  </a:lnTo>
                  <a:lnTo>
                    <a:pt x="55082" y="18818"/>
                  </a:lnTo>
                  <a:lnTo>
                    <a:pt x="47985" y="26939"/>
                  </a:lnTo>
                  <a:lnTo>
                    <a:pt x="41725" y="35809"/>
                  </a:lnTo>
                  <a:lnTo>
                    <a:pt x="36366" y="45373"/>
                  </a:lnTo>
                  <a:lnTo>
                    <a:pt x="32062" y="55778"/>
                  </a:lnTo>
                  <a:lnTo>
                    <a:pt x="28802" y="67033"/>
                  </a:lnTo>
                  <a:lnTo>
                    <a:pt x="26596" y="78863"/>
                  </a:lnTo>
                  <a:lnTo>
                    <a:pt x="25556" y="90804"/>
                  </a:lnTo>
                  <a:lnTo>
                    <a:pt x="25639" y="102578"/>
                  </a:lnTo>
                  <a:lnTo>
                    <a:pt x="26828" y="114093"/>
                  </a:lnTo>
                  <a:lnTo>
                    <a:pt x="29222" y="125359"/>
                  </a:lnTo>
                  <a:lnTo>
                    <a:pt x="32762" y="136400"/>
                  </a:lnTo>
                  <a:lnTo>
                    <a:pt x="37427" y="146611"/>
                  </a:lnTo>
                  <a:lnTo>
                    <a:pt x="43307" y="154804"/>
                  </a:lnTo>
                  <a:lnTo>
                    <a:pt x="50336" y="160497"/>
                  </a:lnTo>
                  <a:lnTo>
                    <a:pt x="58327" y="163844"/>
                  </a:lnTo>
                  <a:lnTo>
                    <a:pt x="67061" y="165268"/>
                  </a:lnTo>
                  <a:lnTo>
                    <a:pt x="76333" y="165218"/>
                  </a:lnTo>
                  <a:lnTo>
                    <a:pt x="85660" y="163764"/>
                  </a:lnTo>
                  <a:lnTo>
                    <a:pt x="94308" y="160603"/>
                  </a:lnTo>
                  <a:lnTo>
                    <a:pt x="101930" y="155719"/>
                  </a:lnTo>
                  <a:lnTo>
                    <a:pt x="108387" y="149804"/>
                  </a:lnTo>
                  <a:lnTo>
                    <a:pt x="114200" y="143519"/>
                  </a:lnTo>
                  <a:lnTo>
                    <a:pt x="119875" y="136310"/>
                  </a:lnTo>
                  <a:lnTo>
                    <a:pt x="126342" y="127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31834" y="1400290"/>
              <a:ext cx="105286" cy="168210"/>
            </a:xfrm>
            <a:custGeom>
              <a:avLst/>
              <a:gdLst/>
              <a:ahLst/>
              <a:cxnLst/>
              <a:rect l="0" t="0" r="0" b="0"/>
              <a:pathLst>
                <a:path w="105286" h="168210">
                  <a:moveTo>
                    <a:pt x="0" y="126342"/>
                  </a:moveTo>
                  <a:lnTo>
                    <a:pt x="134" y="138010"/>
                  </a:lnTo>
                  <a:lnTo>
                    <a:pt x="1414" y="148499"/>
                  </a:lnTo>
                  <a:lnTo>
                    <a:pt x="3990" y="158729"/>
                  </a:lnTo>
                  <a:lnTo>
                    <a:pt x="7076" y="166382"/>
                  </a:lnTo>
                  <a:lnTo>
                    <a:pt x="9228" y="168209"/>
                  </a:lnTo>
                  <a:lnTo>
                    <a:pt x="9766" y="164914"/>
                  </a:lnTo>
                  <a:lnTo>
                    <a:pt x="8957" y="158008"/>
                  </a:lnTo>
                  <a:lnTo>
                    <a:pt x="7548" y="148853"/>
                  </a:lnTo>
                  <a:lnTo>
                    <a:pt x="6479" y="138576"/>
                  </a:lnTo>
                  <a:lnTo>
                    <a:pt x="6222" y="127852"/>
                  </a:lnTo>
                  <a:lnTo>
                    <a:pt x="6853" y="117006"/>
                  </a:lnTo>
                  <a:lnTo>
                    <a:pt x="8259" y="106172"/>
                  </a:lnTo>
                  <a:lnTo>
                    <a:pt x="10279" y="95393"/>
                  </a:lnTo>
                  <a:lnTo>
                    <a:pt x="12920" y="84675"/>
                  </a:lnTo>
                  <a:lnTo>
                    <a:pt x="16361" y="74008"/>
                  </a:lnTo>
                  <a:lnTo>
                    <a:pt x="20640" y="63387"/>
                  </a:lnTo>
                  <a:lnTo>
                    <a:pt x="25817" y="52963"/>
                  </a:lnTo>
                  <a:lnTo>
                    <a:pt x="32048" y="43037"/>
                  </a:lnTo>
                  <a:lnTo>
                    <a:pt x="39316" y="33739"/>
                  </a:lnTo>
                  <a:lnTo>
                    <a:pt x="47587" y="25332"/>
                  </a:lnTo>
                  <a:lnTo>
                    <a:pt x="58019" y="17467"/>
                  </a:lnTo>
                  <a:lnTo>
                    <a:pt x="74882" y="945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65045" y="1392419"/>
              <a:ext cx="224759" cy="201569"/>
            </a:xfrm>
            <a:custGeom>
              <a:avLst/>
              <a:gdLst/>
              <a:ahLst/>
              <a:cxnLst/>
              <a:rect l="0" t="0" r="0" b="0"/>
              <a:pathLst>
                <a:path w="224759" h="201569">
                  <a:moveTo>
                    <a:pt x="35245" y="92099"/>
                  </a:moveTo>
                  <a:lnTo>
                    <a:pt x="46913" y="92032"/>
                  </a:lnTo>
                  <a:lnTo>
                    <a:pt x="57401" y="91391"/>
                  </a:lnTo>
                  <a:lnTo>
                    <a:pt x="67699" y="90090"/>
                  </a:lnTo>
                  <a:lnTo>
                    <a:pt x="77827" y="88058"/>
                  </a:lnTo>
                  <a:lnTo>
                    <a:pt x="87523" y="85093"/>
                  </a:lnTo>
                  <a:lnTo>
                    <a:pt x="96654" y="81169"/>
                  </a:lnTo>
                  <a:lnTo>
                    <a:pt x="105084" y="76247"/>
                  </a:lnTo>
                  <a:lnTo>
                    <a:pt x="112597" y="70195"/>
                  </a:lnTo>
                  <a:lnTo>
                    <a:pt x="119159" y="63050"/>
                  </a:lnTo>
                  <a:lnTo>
                    <a:pt x="124564" y="54982"/>
                  </a:lnTo>
                  <a:lnTo>
                    <a:pt x="128373" y="46197"/>
                  </a:lnTo>
                  <a:lnTo>
                    <a:pt x="130480" y="36891"/>
                  </a:lnTo>
                  <a:lnTo>
                    <a:pt x="130760" y="27542"/>
                  </a:lnTo>
                  <a:lnTo>
                    <a:pt x="128903" y="18878"/>
                  </a:lnTo>
                  <a:lnTo>
                    <a:pt x="124945" y="11255"/>
                  </a:lnTo>
                  <a:lnTo>
                    <a:pt x="119033" y="5155"/>
                  </a:lnTo>
                  <a:lnTo>
                    <a:pt x="111254" y="1339"/>
                  </a:lnTo>
                  <a:lnTo>
                    <a:pt x="101847" y="0"/>
                  </a:lnTo>
                  <a:lnTo>
                    <a:pt x="91466" y="863"/>
                  </a:lnTo>
                  <a:lnTo>
                    <a:pt x="81047" y="3485"/>
                  </a:lnTo>
                  <a:lnTo>
                    <a:pt x="71125" y="7433"/>
                  </a:lnTo>
                  <a:lnTo>
                    <a:pt x="62009" y="12502"/>
                  </a:lnTo>
                  <a:lnTo>
                    <a:pt x="53959" y="18719"/>
                  </a:lnTo>
                  <a:lnTo>
                    <a:pt x="46986" y="26002"/>
                  </a:lnTo>
                  <a:lnTo>
                    <a:pt x="40777" y="34009"/>
                  </a:lnTo>
                  <a:lnTo>
                    <a:pt x="34824" y="42229"/>
                  </a:lnTo>
                  <a:lnTo>
                    <a:pt x="28819" y="50360"/>
                  </a:lnTo>
                  <a:lnTo>
                    <a:pt x="22968" y="58616"/>
                  </a:lnTo>
                  <a:lnTo>
                    <a:pt x="17871" y="67605"/>
                  </a:lnTo>
                  <a:lnTo>
                    <a:pt x="13809" y="77614"/>
                  </a:lnTo>
                  <a:lnTo>
                    <a:pt x="10591" y="88456"/>
                  </a:lnTo>
                  <a:lnTo>
                    <a:pt x="7741" y="99659"/>
                  </a:lnTo>
                  <a:lnTo>
                    <a:pt x="4944" y="110901"/>
                  </a:lnTo>
                  <a:lnTo>
                    <a:pt x="2387" y="122043"/>
                  </a:lnTo>
                  <a:lnTo>
                    <a:pt x="648" y="133050"/>
                  </a:lnTo>
                  <a:lnTo>
                    <a:pt x="0" y="143928"/>
                  </a:lnTo>
                  <a:lnTo>
                    <a:pt x="565" y="154536"/>
                  </a:lnTo>
                  <a:lnTo>
                    <a:pt x="2473" y="164594"/>
                  </a:lnTo>
                  <a:lnTo>
                    <a:pt x="5664" y="173982"/>
                  </a:lnTo>
                  <a:lnTo>
                    <a:pt x="10418" y="182423"/>
                  </a:lnTo>
                  <a:lnTo>
                    <a:pt x="17415" y="189415"/>
                  </a:lnTo>
                  <a:lnTo>
                    <a:pt x="26818" y="194815"/>
                  </a:lnTo>
                  <a:lnTo>
                    <a:pt x="38030" y="198627"/>
                  </a:lnTo>
                  <a:lnTo>
                    <a:pt x="50003" y="200827"/>
                  </a:lnTo>
                  <a:lnTo>
                    <a:pt x="62051" y="201568"/>
                  </a:lnTo>
                  <a:lnTo>
                    <a:pt x="73883" y="201118"/>
                  </a:lnTo>
                  <a:lnTo>
                    <a:pt x="85426" y="199763"/>
                  </a:lnTo>
                  <a:lnTo>
                    <a:pt x="96708" y="197745"/>
                  </a:lnTo>
                  <a:lnTo>
                    <a:pt x="107945" y="195258"/>
                  </a:lnTo>
                  <a:lnTo>
                    <a:pt x="119497" y="192444"/>
                  </a:lnTo>
                  <a:lnTo>
                    <a:pt x="131533" y="189404"/>
                  </a:lnTo>
                  <a:lnTo>
                    <a:pt x="143891" y="186212"/>
                  </a:lnTo>
                  <a:lnTo>
                    <a:pt x="156187" y="182915"/>
                  </a:lnTo>
                  <a:lnTo>
                    <a:pt x="168190" y="179553"/>
                  </a:lnTo>
                  <a:lnTo>
                    <a:pt x="179589" y="176300"/>
                  </a:lnTo>
                  <a:lnTo>
                    <a:pt x="191135" y="173149"/>
                  </a:lnTo>
                  <a:lnTo>
                    <a:pt x="204960" y="169825"/>
                  </a:lnTo>
                  <a:lnTo>
                    <a:pt x="224758" y="165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484518" y="2737409"/>
            <a:ext cx="2561001" cy="453448"/>
            <a:chOff x="1484518" y="2737409"/>
            <a:chExt cx="2561001" cy="453448"/>
          </a:xfrm>
        </p:grpSpPr>
        <p:sp>
          <p:nvSpPr>
            <p:cNvPr id="28" name="Freeform 27"/>
            <p:cNvSpPr/>
            <p:nvPr/>
          </p:nvSpPr>
          <p:spPr>
            <a:xfrm>
              <a:off x="1485065" y="2884808"/>
              <a:ext cx="210024" cy="306049"/>
            </a:xfrm>
            <a:custGeom>
              <a:avLst/>
              <a:gdLst/>
              <a:ahLst/>
              <a:cxnLst/>
              <a:rect l="0" t="0" r="0" b="0"/>
              <a:pathLst>
                <a:path w="210024" h="306049">
                  <a:moveTo>
                    <a:pt x="31038" y="0"/>
                  </a:moveTo>
                  <a:lnTo>
                    <a:pt x="28104" y="8801"/>
                  </a:lnTo>
                  <a:lnTo>
                    <a:pt x="25322" y="17148"/>
                  </a:lnTo>
                  <a:lnTo>
                    <a:pt x="22423" y="25851"/>
                  </a:lnTo>
                  <a:lnTo>
                    <a:pt x="19382" y="35145"/>
                  </a:lnTo>
                  <a:lnTo>
                    <a:pt x="16217" y="45288"/>
                  </a:lnTo>
                  <a:lnTo>
                    <a:pt x="12958" y="56338"/>
                  </a:lnTo>
                  <a:lnTo>
                    <a:pt x="9793" y="68350"/>
                  </a:lnTo>
                  <a:lnTo>
                    <a:pt x="7050" y="81469"/>
                  </a:lnTo>
                  <a:lnTo>
                    <a:pt x="4874" y="95660"/>
                  </a:lnTo>
                  <a:lnTo>
                    <a:pt x="3245" y="110595"/>
                  </a:lnTo>
                  <a:lnTo>
                    <a:pt x="2069" y="125766"/>
                  </a:lnTo>
                  <a:lnTo>
                    <a:pt x="1240" y="140856"/>
                  </a:lnTo>
                  <a:lnTo>
                    <a:pt x="666" y="155751"/>
                  </a:lnTo>
                  <a:lnTo>
                    <a:pt x="272" y="170438"/>
                  </a:lnTo>
                  <a:lnTo>
                    <a:pt x="9" y="184943"/>
                  </a:lnTo>
                  <a:lnTo>
                    <a:pt x="0" y="199141"/>
                  </a:lnTo>
                  <a:lnTo>
                    <a:pt x="526" y="212763"/>
                  </a:lnTo>
                  <a:lnTo>
                    <a:pt x="1698" y="225706"/>
                  </a:lnTo>
                  <a:lnTo>
                    <a:pt x="3468" y="238027"/>
                  </a:lnTo>
                  <a:lnTo>
                    <a:pt x="5728" y="249842"/>
                  </a:lnTo>
                  <a:lnTo>
                    <a:pt x="8368" y="261265"/>
                  </a:lnTo>
                  <a:lnTo>
                    <a:pt x="11616" y="272072"/>
                  </a:lnTo>
                  <a:lnTo>
                    <a:pt x="16006" y="281731"/>
                  </a:lnTo>
                  <a:lnTo>
                    <a:pt x="21744" y="290034"/>
                  </a:lnTo>
                  <a:lnTo>
                    <a:pt x="28886" y="296762"/>
                  </a:lnTo>
                  <a:lnTo>
                    <a:pt x="37508" y="301533"/>
                  </a:lnTo>
                  <a:lnTo>
                    <a:pt x="47496" y="304337"/>
                  </a:lnTo>
                  <a:lnTo>
                    <a:pt x="58610" y="305610"/>
                  </a:lnTo>
                  <a:lnTo>
                    <a:pt x="70586" y="306024"/>
                  </a:lnTo>
                  <a:lnTo>
                    <a:pt x="83194" y="306048"/>
                  </a:lnTo>
                  <a:lnTo>
                    <a:pt x="96251" y="305763"/>
                  </a:lnTo>
                  <a:lnTo>
                    <a:pt x="109622" y="304975"/>
                  </a:lnTo>
                  <a:lnTo>
                    <a:pt x="123203" y="303600"/>
                  </a:lnTo>
                  <a:lnTo>
                    <a:pt x="136899" y="301838"/>
                  </a:lnTo>
                  <a:lnTo>
                    <a:pt x="152265" y="299926"/>
                  </a:lnTo>
                  <a:lnTo>
                    <a:pt x="174004" y="297693"/>
                  </a:lnTo>
                  <a:lnTo>
                    <a:pt x="210023" y="2947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95046" y="3000621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7474" y="2867"/>
                  </a:lnTo>
                  <a:lnTo>
                    <a:pt x="108487" y="5009"/>
                  </a:lnTo>
                  <a:lnTo>
                    <a:pt x="98492" y="6612"/>
                  </a:lnTo>
                  <a:lnTo>
                    <a:pt x="87511" y="7793"/>
                  </a:lnTo>
                  <a:lnTo>
                    <a:pt x="75700" y="8641"/>
                  </a:lnTo>
                  <a:lnTo>
                    <a:pt x="63255" y="9239"/>
                  </a:lnTo>
                  <a:lnTo>
                    <a:pt x="50760" y="9653"/>
                  </a:lnTo>
                  <a:lnTo>
                    <a:pt x="37837" y="9983"/>
                  </a:lnTo>
                  <a:lnTo>
                    <a:pt x="22236" y="1025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84518" y="2863751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4449" y="67"/>
                  </a:lnTo>
                  <a:lnTo>
                    <a:pt x="151818" y="707"/>
                  </a:lnTo>
                  <a:lnTo>
                    <a:pt x="139909" y="2004"/>
                  </a:lnTo>
                  <a:lnTo>
                    <a:pt x="128255" y="3863"/>
                  </a:lnTo>
                  <a:lnTo>
                    <a:pt x="116414" y="6180"/>
                  </a:lnTo>
                  <a:lnTo>
                    <a:pt x="104178" y="8846"/>
                  </a:lnTo>
                  <a:lnTo>
                    <a:pt x="91683" y="11770"/>
                  </a:lnTo>
                  <a:lnTo>
                    <a:pt x="79293" y="14877"/>
                  </a:lnTo>
                  <a:lnTo>
                    <a:pt x="67221" y="18113"/>
                  </a:lnTo>
                  <a:lnTo>
                    <a:pt x="55578" y="21477"/>
                  </a:lnTo>
                  <a:lnTo>
                    <a:pt x="43096" y="25458"/>
                  </a:lnTo>
                  <a:lnTo>
                    <a:pt x="26446" y="31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726673" y="2990093"/>
              <a:ext cx="115815" cy="168457"/>
            </a:xfrm>
            <a:custGeom>
              <a:avLst/>
              <a:gdLst/>
              <a:ahLst/>
              <a:cxnLst/>
              <a:rect l="0" t="0" r="0" b="0"/>
              <a:pathLst>
                <a:path w="115815" h="168457">
                  <a:moveTo>
                    <a:pt x="115814" y="0"/>
                  </a:moveTo>
                  <a:lnTo>
                    <a:pt x="109946" y="8734"/>
                  </a:lnTo>
                  <a:lnTo>
                    <a:pt x="104382" y="16441"/>
                  </a:lnTo>
                  <a:lnTo>
                    <a:pt x="98587" y="23852"/>
                  </a:lnTo>
                  <a:lnTo>
                    <a:pt x="92679" y="31459"/>
                  </a:lnTo>
                  <a:lnTo>
                    <a:pt x="86998" y="39934"/>
                  </a:lnTo>
                  <a:lnTo>
                    <a:pt x="81718" y="49557"/>
                  </a:lnTo>
                  <a:lnTo>
                    <a:pt x="76695" y="59953"/>
                  </a:lnTo>
                  <a:lnTo>
                    <a:pt x="71561" y="70316"/>
                  </a:lnTo>
                  <a:lnTo>
                    <a:pt x="66106" y="80177"/>
                  </a:lnTo>
                  <a:lnTo>
                    <a:pt x="60289" y="89576"/>
                  </a:lnTo>
                  <a:lnTo>
                    <a:pt x="54152" y="98873"/>
                  </a:lnTo>
                  <a:lnTo>
                    <a:pt x="47761" y="108307"/>
                  </a:lnTo>
                  <a:lnTo>
                    <a:pt x="41180" y="117795"/>
                  </a:lnTo>
                  <a:lnTo>
                    <a:pt x="34463" y="127025"/>
                  </a:lnTo>
                  <a:lnTo>
                    <a:pt x="27659" y="135823"/>
                  </a:lnTo>
                  <a:lnTo>
                    <a:pt x="21101" y="143878"/>
                  </a:lnTo>
                  <a:lnTo>
                    <a:pt x="14761" y="151461"/>
                  </a:lnTo>
                  <a:lnTo>
                    <a:pt x="8083" y="1592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726673" y="3021678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868" y="5935"/>
                  </a:lnTo>
                  <a:lnTo>
                    <a:pt x="11432" y="12140"/>
                  </a:lnTo>
                  <a:lnTo>
                    <a:pt x="17231" y="19231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70" y="42938"/>
                  </a:lnTo>
                  <a:lnTo>
                    <a:pt x="42846" y="50712"/>
                  </a:lnTo>
                  <a:lnTo>
                    <a:pt x="49628" y="58305"/>
                  </a:lnTo>
                  <a:lnTo>
                    <a:pt x="56486" y="65742"/>
                  </a:lnTo>
                  <a:lnTo>
                    <a:pt x="63396" y="73057"/>
                  </a:lnTo>
                  <a:lnTo>
                    <a:pt x="70341" y="80282"/>
                  </a:lnTo>
                  <a:lnTo>
                    <a:pt x="77305" y="87438"/>
                  </a:lnTo>
                  <a:lnTo>
                    <a:pt x="84171" y="94434"/>
                  </a:lnTo>
                  <a:lnTo>
                    <a:pt x="91497" y="101861"/>
                  </a:lnTo>
                  <a:lnTo>
                    <a:pt x="101043" y="111491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68829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979357" y="307432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47854" y="2853222"/>
              <a:ext cx="242157" cy="273742"/>
            </a:xfrm>
            <a:custGeom>
              <a:avLst/>
              <a:gdLst/>
              <a:ahLst/>
              <a:cxnLst/>
              <a:rect l="0" t="0" r="0" b="0"/>
              <a:pathLst>
                <a:path w="242157" h="273742">
                  <a:moveTo>
                    <a:pt x="242156" y="0"/>
                  </a:moveTo>
                  <a:lnTo>
                    <a:pt x="233556" y="3269"/>
                  </a:lnTo>
                  <a:lnTo>
                    <a:pt x="227130" y="9252"/>
                  </a:lnTo>
                  <a:lnTo>
                    <a:pt x="222325" y="18626"/>
                  </a:lnTo>
                  <a:lnTo>
                    <a:pt x="218956" y="30619"/>
                  </a:lnTo>
                  <a:lnTo>
                    <a:pt x="217059" y="44069"/>
                  </a:lnTo>
                  <a:lnTo>
                    <a:pt x="216520" y="58160"/>
                  </a:lnTo>
                  <a:lnTo>
                    <a:pt x="217102" y="72465"/>
                  </a:lnTo>
                  <a:lnTo>
                    <a:pt x="218546" y="86799"/>
                  </a:lnTo>
                  <a:lnTo>
                    <a:pt x="220617" y="101093"/>
                  </a:lnTo>
                  <a:lnTo>
                    <a:pt x="222970" y="115330"/>
                  </a:lnTo>
                  <a:lnTo>
                    <a:pt x="225162" y="129516"/>
                  </a:lnTo>
                  <a:lnTo>
                    <a:pt x="226956" y="143654"/>
                  </a:lnTo>
                  <a:lnTo>
                    <a:pt x="227989" y="157593"/>
                  </a:lnTo>
                  <a:lnTo>
                    <a:pt x="227700" y="171033"/>
                  </a:lnTo>
                  <a:lnTo>
                    <a:pt x="225904" y="183844"/>
                  </a:lnTo>
                  <a:lnTo>
                    <a:pt x="222580" y="195734"/>
                  </a:lnTo>
                  <a:lnTo>
                    <a:pt x="217682" y="206195"/>
                  </a:lnTo>
                  <a:lnTo>
                    <a:pt x="211351" y="215081"/>
                  </a:lnTo>
                  <a:lnTo>
                    <a:pt x="203847" y="222557"/>
                  </a:lnTo>
                  <a:lnTo>
                    <a:pt x="195449" y="228902"/>
                  </a:lnTo>
                  <a:lnTo>
                    <a:pt x="186392" y="234393"/>
                  </a:lnTo>
                  <a:lnTo>
                    <a:pt x="176703" y="239100"/>
                  </a:lnTo>
                  <a:lnTo>
                    <a:pt x="166214" y="242898"/>
                  </a:lnTo>
                  <a:lnTo>
                    <a:pt x="154898" y="245795"/>
                  </a:lnTo>
                  <a:lnTo>
                    <a:pt x="142858" y="248082"/>
                  </a:lnTo>
                  <a:lnTo>
                    <a:pt x="130244" y="250232"/>
                  </a:lnTo>
                  <a:lnTo>
                    <a:pt x="117196" y="252533"/>
                  </a:lnTo>
                  <a:lnTo>
                    <a:pt x="103671" y="255080"/>
                  </a:lnTo>
                  <a:lnTo>
                    <a:pt x="89453" y="257869"/>
                  </a:lnTo>
                  <a:lnTo>
                    <a:pt x="74498" y="260854"/>
                  </a:lnTo>
                  <a:lnTo>
                    <a:pt x="59454" y="263836"/>
                  </a:lnTo>
                  <a:lnTo>
                    <a:pt x="43994" y="266767"/>
                  </a:lnTo>
                  <a:lnTo>
                    <a:pt x="25641" y="26990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68911" y="2790051"/>
              <a:ext cx="379027" cy="63172"/>
            </a:xfrm>
            <a:custGeom>
              <a:avLst/>
              <a:gdLst/>
              <a:ahLst/>
              <a:cxnLst/>
              <a:rect l="0" t="0" r="0" b="0"/>
              <a:pathLst>
                <a:path w="379027" h="63172">
                  <a:moveTo>
                    <a:pt x="379026" y="0"/>
                  </a:moveTo>
                  <a:lnTo>
                    <a:pt x="367358" y="68"/>
                  </a:lnTo>
                  <a:lnTo>
                    <a:pt x="356870" y="708"/>
                  </a:lnTo>
                  <a:lnTo>
                    <a:pt x="346559" y="2004"/>
                  </a:lnTo>
                  <a:lnTo>
                    <a:pt x="335912" y="3864"/>
                  </a:lnTo>
                  <a:lnTo>
                    <a:pt x="324271" y="6180"/>
                  </a:lnTo>
                  <a:lnTo>
                    <a:pt x="311375" y="8847"/>
                  </a:lnTo>
                  <a:lnTo>
                    <a:pt x="297296" y="11771"/>
                  </a:lnTo>
                  <a:lnTo>
                    <a:pt x="282245" y="14878"/>
                  </a:lnTo>
                  <a:lnTo>
                    <a:pt x="266449" y="18113"/>
                  </a:lnTo>
                  <a:lnTo>
                    <a:pt x="249944" y="21437"/>
                  </a:lnTo>
                  <a:lnTo>
                    <a:pt x="232581" y="24821"/>
                  </a:lnTo>
                  <a:lnTo>
                    <a:pt x="214346" y="28247"/>
                  </a:lnTo>
                  <a:lnTo>
                    <a:pt x="195356" y="31700"/>
                  </a:lnTo>
                  <a:lnTo>
                    <a:pt x="175770" y="35171"/>
                  </a:lnTo>
                  <a:lnTo>
                    <a:pt x="155749" y="38651"/>
                  </a:lnTo>
                  <a:lnTo>
                    <a:pt x="135745" y="41971"/>
                  </a:lnTo>
                  <a:lnTo>
                    <a:pt x="116467" y="44821"/>
                  </a:lnTo>
                  <a:lnTo>
                    <a:pt x="98249" y="47074"/>
                  </a:lnTo>
                  <a:lnTo>
                    <a:pt x="81236" y="48926"/>
                  </a:lnTo>
                  <a:lnTo>
                    <a:pt x="65569" y="50784"/>
                  </a:lnTo>
                  <a:lnTo>
                    <a:pt x="51191" y="52884"/>
                  </a:lnTo>
                  <a:lnTo>
                    <a:pt x="38340" y="55136"/>
                  </a:lnTo>
                  <a:lnTo>
                    <a:pt x="26379" y="57431"/>
                  </a:lnTo>
                  <a:lnTo>
                    <a:pt x="14255" y="599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615454" y="2916393"/>
              <a:ext cx="112391" cy="145356"/>
            </a:xfrm>
            <a:custGeom>
              <a:avLst/>
              <a:gdLst/>
              <a:ahLst/>
              <a:cxnLst/>
              <a:rect l="0" t="0" r="0" b="0"/>
              <a:pathLst>
                <a:path w="112391" h="145356">
                  <a:moveTo>
                    <a:pt x="58784" y="0"/>
                  </a:moveTo>
                  <a:lnTo>
                    <a:pt x="50050" y="3001"/>
                  </a:lnTo>
                  <a:lnTo>
                    <a:pt x="42343" y="6424"/>
                  </a:lnTo>
                  <a:lnTo>
                    <a:pt x="34946" y="10624"/>
                  </a:lnTo>
                  <a:lnTo>
                    <a:pt x="27857" y="15697"/>
                  </a:lnTo>
                  <a:lnTo>
                    <a:pt x="21327" y="21827"/>
                  </a:lnTo>
                  <a:lnTo>
                    <a:pt x="15459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8" y="57287"/>
                  </a:lnTo>
                  <a:lnTo>
                    <a:pt x="984" y="68637"/>
                  </a:lnTo>
                  <a:lnTo>
                    <a:pt x="0" y="80246"/>
                  </a:lnTo>
                  <a:lnTo>
                    <a:pt x="120" y="91789"/>
                  </a:lnTo>
                  <a:lnTo>
                    <a:pt x="1334" y="102978"/>
                  </a:lnTo>
                  <a:lnTo>
                    <a:pt x="3745" y="113492"/>
                  </a:lnTo>
                  <a:lnTo>
                    <a:pt x="7296" y="123214"/>
                  </a:lnTo>
                  <a:lnTo>
                    <a:pt x="11968" y="131725"/>
                  </a:lnTo>
                  <a:lnTo>
                    <a:pt x="17853" y="138240"/>
                  </a:lnTo>
                  <a:lnTo>
                    <a:pt x="24886" y="142509"/>
                  </a:lnTo>
                  <a:lnTo>
                    <a:pt x="32879" y="144749"/>
                  </a:lnTo>
                  <a:lnTo>
                    <a:pt x="41615" y="145355"/>
                  </a:lnTo>
                  <a:lnTo>
                    <a:pt x="50892" y="144721"/>
                  </a:lnTo>
                  <a:lnTo>
                    <a:pt x="60392" y="142858"/>
                  </a:lnTo>
                  <a:lnTo>
                    <a:pt x="69689" y="139414"/>
                  </a:lnTo>
                  <a:lnTo>
                    <a:pt x="78565" y="134324"/>
                  </a:lnTo>
                  <a:lnTo>
                    <a:pt x="86829" y="127788"/>
                  </a:lnTo>
                  <a:lnTo>
                    <a:pt x="94233" y="120106"/>
                  </a:lnTo>
                  <a:lnTo>
                    <a:pt x="100724" y="111558"/>
                  </a:lnTo>
                  <a:lnTo>
                    <a:pt x="106082" y="102056"/>
                  </a:lnTo>
                  <a:lnTo>
                    <a:pt x="109859" y="91167"/>
                  </a:lnTo>
                  <a:lnTo>
                    <a:pt x="111951" y="78781"/>
                  </a:lnTo>
                  <a:lnTo>
                    <a:pt x="112390" y="65549"/>
                  </a:lnTo>
                  <a:lnTo>
                    <a:pt x="111172" y="52662"/>
                  </a:lnTo>
                  <a:lnTo>
                    <a:pt x="108466" y="40788"/>
                  </a:lnTo>
                  <a:lnTo>
                    <a:pt x="104472" y="30544"/>
                  </a:lnTo>
                  <a:lnTo>
                    <a:pt x="98742" y="21843"/>
                  </a:lnTo>
                  <a:lnTo>
                    <a:pt x="88541" y="15048"/>
                  </a:lnTo>
                  <a:lnTo>
                    <a:pt x="69312" y="1052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787830" y="2737409"/>
              <a:ext cx="118036" cy="315856"/>
            </a:xfrm>
            <a:custGeom>
              <a:avLst/>
              <a:gdLst/>
              <a:ahLst/>
              <a:cxnLst/>
              <a:rect l="0" t="0" r="0" b="0"/>
              <a:pathLst>
                <a:path w="118036" h="315856">
                  <a:moveTo>
                    <a:pt x="2221" y="0"/>
                  </a:moveTo>
                  <a:lnTo>
                    <a:pt x="2289" y="11735"/>
                  </a:lnTo>
                  <a:lnTo>
                    <a:pt x="2929" y="22864"/>
                  </a:lnTo>
                  <a:lnTo>
                    <a:pt x="4211" y="34471"/>
                  </a:lnTo>
                  <a:lnTo>
                    <a:pt x="5553" y="46978"/>
                  </a:lnTo>
                  <a:lnTo>
                    <a:pt x="5924" y="60935"/>
                  </a:lnTo>
                  <a:lnTo>
                    <a:pt x="4845" y="76488"/>
                  </a:lnTo>
                  <a:lnTo>
                    <a:pt x="2810" y="93146"/>
                  </a:lnTo>
                  <a:lnTo>
                    <a:pt x="973" y="110007"/>
                  </a:lnTo>
                  <a:lnTo>
                    <a:pt x="0" y="126528"/>
                  </a:lnTo>
                  <a:lnTo>
                    <a:pt x="45" y="142533"/>
                  </a:lnTo>
                  <a:lnTo>
                    <a:pt x="1006" y="158039"/>
                  </a:lnTo>
                  <a:lnTo>
                    <a:pt x="2693" y="173134"/>
                  </a:lnTo>
                  <a:lnTo>
                    <a:pt x="4758" y="187914"/>
                  </a:lnTo>
                  <a:lnTo>
                    <a:pt x="6743" y="202467"/>
                  </a:lnTo>
                  <a:lnTo>
                    <a:pt x="8405" y="216852"/>
                  </a:lnTo>
                  <a:lnTo>
                    <a:pt x="9855" y="230957"/>
                  </a:lnTo>
                  <a:lnTo>
                    <a:pt x="11442" y="244508"/>
                  </a:lnTo>
                  <a:lnTo>
                    <a:pt x="13342" y="257300"/>
                  </a:lnTo>
                  <a:lnTo>
                    <a:pt x="14793" y="265795"/>
                  </a:lnTo>
                  <a:lnTo>
                    <a:pt x="15028" y="266286"/>
                  </a:lnTo>
                  <a:lnTo>
                    <a:pt x="14710" y="261230"/>
                  </a:lnTo>
                  <a:lnTo>
                    <a:pt x="14441" y="253010"/>
                  </a:lnTo>
                  <a:lnTo>
                    <a:pt x="14687" y="243227"/>
                  </a:lnTo>
                  <a:lnTo>
                    <a:pt x="15624" y="232775"/>
                  </a:lnTo>
                  <a:lnTo>
                    <a:pt x="17383" y="222252"/>
                  </a:lnTo>
                  <a:lnTo>
                    <a:pt x="20156" y="212152"/>
                  </a:lnTo>
                  <a:lnTo>
                    <a:pt x="23949" y="202695"/>
                  </a:lnTo>
                  <a:lnTo>
                    <a:pt x="28783" y="194524"/>
                  </a:lnTo>
                  <a:lnTo>
                    <a:pt x="34775" y="188766"/>
                  </a:lnTo>
                  <a:lnTo>
                    <a:pt x="41875" y="185820"/>
                  </a:lnTo>
                  <a:lnTo>
                    <a:pt x="49743" y="185451"/>
                  </a:lnTo>
                  <a:lnTo>
                    <a:pt x="57862" y="187171"/>
                  </a:lnTo>
                  <a:lnTo>
                    <a:pt x="65908" y="190476"/>
                  </a:lnTo>
                  <a:lnTo>
                    <a:pt x="73596" y="195098"/>
                  </a:lnTo>
                  <a:lnTo>
                    <a:pt x="80606" y="201006"/>
                  </a:lnTo>
                  <a:lnTo>
                    <a:pt x="86837" y="208084"/>
                  </a:lnTo>
                  <a:lnTo>
                    <a:pt x="92359" y="216121"/>
                  </a:lnTo>
                  <a:lnTo>
                    <a:pt x="97311" y="224893"/>
                  </a:lnTo>
                  <a:lnTo>
                    <a:pt x="101826" y="234208"/>
                  </a:lnTo>
                  <a:lnTo>
                    <a:pt x="105861" y="244073"/>
                  </a:lnTo>
                  <a:lnTo>
                    <a:pt x="109200" y="254681"/>
                  </a:lnTo>
                  <a:lnTo>
                    <a:pt x="111781" y="266059"/>
                  </a:lnTo>
                  <a:lnTo>
                    <a:pt x="113688" y="277507"/>
                  </a:lnTo>
                  <a:lnTo>
                    <a:pt x="115257" y="288806"/>
                  </a:lnTo>
                  <a:lnTo>
                    <a:pt x="116628" y="300948"/>
                  </a:lnTo>
                  <a:lnTo>
                    <a:pt x="118035" y="31585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75720" y="2898374"/>
              <a:ext cx="109130" cy="154891"/>
            </a:xfrm>
            <a:custGeom>
              <a:avLst/>
              <a:gdLst/>
              <a:ahLst/>
              <a:cxnLst/>
              <a:rect l="0" t="0" r="0" b="0"/>
              <a:pathLst>
                <a:path w="109130" h="154891">
                  <a:moveTo>
                    <a:pt x="3844" y="49605"/>
                  </a:moveTo>
                  <a:lnTo>
                    <a:pt x="3911" y="64207"/>
                  </a:lnTo>
                  <a:lnTo>
                    <a:pt x="4551" y="77478"/>
                  </a:lnTo>
                  <a:lnTo>
                    <a:pt x="5820" y="90603"/>
                  </a:lnTo>
                  <a:lnTo>
                    <a:pt x="6632" y="101088"/>
                  </a:lnTo>
                  <a:lnTo>
                    <a:pt x="5855" y="104882"/>
                  </a:lnTo>
                  <a:lnTo>
                    <a:pt x="4054" y="101990"/>
                  </a:lnTo>
                  <a:lnTo>
                    <a:pt x="1994" y="94479"/>
                  </a:lnTo>
                  <a:lnTo>
                    <a:pt x="514" y="84585"/>
                  </a:lnTo>
                  <a:lnTo>
                    <a:pt x="0" y="73716"/>
                  </a:lnTo>
                  <a:lnTo>
                    <a:pt x="468" y="62564"/>
                  </a:lnTo>
                  <a:lnTo>
                    <a:pt x="1770" y="51421"/>
                  </a:lnTo>
                  <a:lnTo>
                    <a:pt x="3727" y="40393"/>
                  </a:lnTo>
                  <a:lnTo>
                    <a:pt x="6498" y="29822"/>
                  </a:lnTo>
                  <a:lnTo>
                    <a:pt x="10559" y="20307"/>
                  </a:lnTo>
                  <a:lnTo>
                    <a:pt x="16067" y="12098"/>
                  </a:lnTo>
                  <a:lnTo>
                    <a:pt x="22884" y="5600"/>
                  </a:lnTo>
                  <a:lnTo>
                    <a:pt x="30755" y="1513"/>
                  </a:lnTo>
                  <a:lnTo>
                    <a:pt x="39412" y="0"/>
                  </a:lnTo>
                  <a:lnTo>
                    <a:pt x="48308" y="1086"/>
                  </a:lnTo>
                  <a:lnTo>
                    <a:pt x="56660" y="4923"/>
                  </a:lnTo>
                  <a:lnTo>
                    <a:pt x="64084" y="11317"/>
                  </a:lnTo>
                  <a:lnTo>
                    <a:pt x="70558" y="19828"/>
                  </a:lnTo>
                  <a:lnTo>
                    <a:pt x="76222" y="29965"/>
                  </a:lnTo>
                  <a:lnTo>
                    <a:pt x="81256" y="41290"/>
                  </a:lnTo>
                  <a:lnTo>
                    <a:pt x="85825" y="53298"/>
                  </a:lnTo>
                  <a:lnTo>
                    <a:pt x="90063" y="65423"/>
                  </a:lnTo>
                  <a:lnTo>
                    <a:pt x="94064" y="77351"/>
                  </a:lnTo>
                  <a:lnTo>
                    <a:pt x="97749" y="89113"/>
                  </a:lnTo>
                  <a:lnTo>
                    <a:pt x="101237" y="102439"/>
                  </a:lnTo>
                  <a:lnTo>
                    <a:pt x="104837" y="121849"/>
                  </a:lnTo>
                  <a:lnTo>
                    <a:pt x="109129" y="15489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424685" y="2745834"/>
              <a:ext cx="186590" cy="301321"/>
            </a:xfrm>
            <a:custGeom>
              <a:avLst/>
              <a:gdLst/>
              <a:ahLst/>
              <a:cxnLst/>
              <a:rect l="0" t="0" r="0" b="0"/>
              <a:pathLst>
                <a:path w="186590" h="301321">
                  <a:moveTo>
                    <a:pt x="176061" y="23160"/>
                  </a:moveTo>
                  <a:lnTo>
                    <a:pt x="167260" y="17360"/>
                  </a:lnTo>
                  <a:lnTo>
                    <a:pt x="158913" y="12436"/>
                  </a:lnTo>
                  <a:lnTo>
                    <a:pt x="150215" y="7942"/>
                  </a:lnTo>
                  <a:lnTo>
                    <a:pt x="141093" y="4067"/>
                  </a:lnTo>
                  <a:lnTo>
                    <a:pt x="131598" y="1350"/>
                  </a:lnTo>
                  <a:lnTo>
                    <a:pt x="121810" y="0"/>
                  </a:lnTo>
                  <a:lnTo>
                    <a:pt x="111970" y="71"/>
                  </a:lnTo>
                  <a:lnTo>
                    <a:pt x="102444" y="1637"/>
                  </a:lnTo>
                  <a:lnTo>
                    <a:pt x="93411" y="4585"/>
                  </a:lnTo>
                  <a:lnTo>
                    <a:pt x="84872" y="8834"/>
                  </a:lnTo>
                  <a:lnTo>
                    <a:pt x="76751" y="14427"/>
                  </a:lnTo>
                  <a:lnTo>
                    <a:pt x="68958" y="21261"/>
                  </a:lnTo>
                  <a:lnTo>
                    <a:pt x="61570" y="29119"/>
                  </a:lnTo>
                  <a:lnTo>
                    <a:pt x="54828" y="37763"/>
                  </a:lnTo>
                  <a:lnTo>
                    <a:pt x="48800" y="46988"/>
                  </a:lnTo>
                  <a:lnTo>
                    <a:pt x="43090" y="56792"/>
                  </a:lnTo>
                  <a:lnTo>
                    <a:pt x="36956" y="67358"/>
                  </a:lnTo>
                  <a:lnTo>
                    <a:pt x="30022" y="78731"/>
                  </a:lnTo>
                  <a:lnTo>
                    <a:pt x="22737" y="90979"/>
                  </a:lnTo>
                  <a:lnTo>
                    <a:pt x="16139" y="104265"/>
                  </a:lnTo>
                  <a:lnTo>
                    <a:pt x="10779" y="118573"/>
                  </a:lnTo>
                  <a:lnTo>
                    <a:pt x="6707" y="133588"/>
                  </a:lnTo>
                  <a:lnTo>
                    <a:pt x="3743" y="148813"/>
                  </a:lnTo>
                  <a:lnTo>
                    <a:pt x="1646" y="163941"/>
                  </a:lnTo>
                  <a:lnTo>
                    <a:pt x="357" y="178860"/>
                  </a:lnTo>
                  <a:lnTo>
                    <a:pt x="0" y="193564"/>
                  </a:lnTo>
                  <a:lnTo>
                    <a:pt x="573" y="208076"/>
                  </a:lnTo>
                  <a:lnTo>
                    <a:pt x="2108" y="222109"/>
                  </a:lnTo>
                  <a:lnTo>
                    <a:pt x="4739" y="235087"/>
                  </a:lnTo>
                  <a:lnTo>
                    <a:pt x="8438" y="246781"/>
                  </a:lnTo>
                  <a:lnTo>
                    <a:pt x="13041" y="257279"/>
                  </a:lnTo>
                  <a:lnTo>
                    <a:pt x="18348" y="266799"/>
                  </a:lnTo>
                  <a:lnTo>
                    <a:pt x="24183" y="275566"/>
                  </a:lnTo>
                  <a:lnTo>
                    <a:pt x="30728" y="283456"/>
                  </a:lnTo>
                  <a:lnTo>
                    <a:pt x="38485" y="290011"/>
                  </a:lnTo>
                  <a:lnTo>
                    <a:pt x="47627" y="295085"/>
                  </a:lnTo>
                  <a:lnTo>
                    <a:pt x="57869" y="298663"/>
                  </a:lnTo>
                  <a:lnTo>
                    <a:pt x="68661" y="300698"/>
                  </a:lnTo>
                  <a:lnTo>
                    <a:pt x="79619" y="301320"/>
                  </a:lnTo>
                  <a:lnTo>
                    <a:pt x="90400" y="300620"/>
                  </a:lnTo>
                  <a:lnTo>
                    <a:pt x="100631" y="298563"/>
                  </a:lnTo>
                  <a:lnTo>
                    <a:pt x="110179" y="295257"/>
                  </a:lnTo>
                  <a:lnTo>
                    <a:pt x="119251" y="290920"/>
                  </a:lnTo>
                  <a:lnTo>
                    <a:pt x="128270" y="285793"/>
                  </a:lnTo>
                  <a:lnTo>
                    <a:pt x="137483" y="280087"/>
                  </a:lnTo>
                  <a:lnTo>
                    <a:pt x="146703" y="273888"/>
                  </a:lnTo>
                  <a:lnTo>
                    <a:pt x="156404" y="266348"/>
                  </a:lnTo>
                  <a:lnTo>
                    <a:pt x="168560" y="254571"/>
                  </a:lnTo>
                  <a:lnTo>
                    <a:pt x="186589" y="23373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38897" y="2747937"/>
              <a:ext cx="109249" cy="305328"/>
            </a:xfrm>
            <a:custGeom>
              <a:avLst/>
              <a:gdLst/>
              <a:ahLst/>
              <a:cxnLst/>
              <a:rect l="0" t="0" r="0" b="0"/>
              <a:pathLst>
                <a:path w="109249" h="305328">
                  <a:moveTo>
                    <a:pt x="25020" y="0"/>
                  </a:moveTo>
                  <a:lnTo>
                    <a:pt x="25020" y="11736"/>
                  </a:lnTo>
                  <a:lnTo>
                    <a:pt x="25020" y="22864"/>
                  </a:lnTo>
                  <a:lnTo>
                    <a:pt x="25010" y="34458"/>
                  </a:lnTo>
                  <a:lnTo>
                    <a:pt x="24665" y="46447"/>
                  </a:lnTo>
                  <a:lnTo>
                    <a:pt x="23368" y="58458"/>
                  </a:lnTo>
                  <a:lnTo>
                    <a:pt x="20871" y="70265"/>
                  </a:lnTo>
                  <a:lnTo>
                    <a:pt x="17566" y="81965"/>
                  </a:lnTo>
                  <a:lnTo>
                    <a:pt x="14269" y="93882"/>
                  </a:lnTo>
                  <a:lnTo>
                    <a:pt x="11468" y="106190"/>
                  </a:lnTo>
                  <a:lnTo>
                    <a:pt x="9455" y="118743"/>
                  </a:lnTo>
                  <a:lnTo>
                    <a:pt x="8488" y="131177"/>
                  </a:lnTo>
                  <a:lnTo>
                    <a:pt x="8576" y="143289"/>
                  </a:lnTo>
                  <a:lnTo>
                    <a:pt x="9246" y="155202"/>
                  </a:lnTo>
                  <a:lnTo>
                    <a:pt x="9686" y="167268"/>
                  </a:lnTo>
                  <a:lnTo>
                    <a:pt x="9458" y="179682"/>
                  </a:lnTo>
                  <a:lnTo>
                    <a:pt x="8639" y="192477"/>
                  </a:lnTo>
                  <a:lnTo>
                    <a:pt x="7624" y="205606"/>
                  </a:lnTo>
                  <a:lnTo>
                    <a:pt x="6657" y="218933"/>
                  </a:lnTo>
                  <a:lnTo>
                    <a:pt x="5042" y="230058"/>
                  </a:lnTo>
                  <a:lnTo>
                    <a:pt x="2553" y="235295"/>
                  </a:lnTo>
                  <a:lnTo>
                    <a:pt x="688" y="234467"/>
                  </a:lnTo>
                  <a:lnTo>
                    <a:pt x="0" y="229135"/>
                  </a:lnTo>
                  <a:lnTo>
                    <a:pt x="593" y="221117"/>
                  </a:lnTo>
                  <a:lnTo>
                    <a:pt x="2554" y="212082"/>
                  </a:lnTo>
                  <a:lnTo>
                    <a:pt x="5790" y="202983"/>
                  </a:lnTo>
                  <a:lnTo>
                    <a:pt x="10244" y="194367"/>
                  </a:lnTo>
                  <a:lnTo>
                    <a:pt x="15981" y="186625"/>
                  </a:lnTo>
                  <a:lnTo>
                    <a:pt x="22908" y="179864"/>
                  </a:lnTo>
                  <a:lnTo>
                    <a:pt x="30661" y="174469"/>
                  </a:lnTo>
                  <a:lnTo>
                    <a:pt x="38703" y="171189"/>
                  </a:lnTo>
                  <a:lnTo>
                    <a:pt x="46701" y="170239"/>
                  </a:lnTo>
                  <a:lnTo>
                    <a:pt x="54527" y="171378"/>
                  </a:lnTo>
                  <a:lnTo>
                    <a:pt x="62162" y="174192"/>
                  </a:lnTo>
                  <a:lnTo>
                    <a:pt x="69626" y="178272"/>
                  </a:lnTo>
                  <a:lnTo>
                    <a:pt x="76791" y="183431"/>
                  </a:lnTo>
                  <a:lnTo>
                    <a:pt x="83384" y="189709"/>
                  </a:lnTo>
                  <a:lnTo>
                    <a:pt x="89298" y="197042"/>
                  </a:lnTo>
                  <a:lnTo>
                    <a:pt x="94423" y="205422"/>
                  </a:lnTo>
                  <a:lnTo>
                    <a:pt x="98567" y="214957"/>
                  </a:lnTo>
                  <a:lnTo>
                    <a:pt x="101725" y="225593"/>
                  </a:lnTo>
                  <a:lnTo>
                    <a:pt x="104037" y="237121"/>
                  </a:lnTo>
                  <a:lnTo>
                    <a:pt x="105930" y="250706"/>
                  </a:lnTo>
                  <a:lnTo>
                    <a:pt x="107572" y="270895"/>
                  </a:lnTo>
                  <a:lnTo>
                    <a:pt x="109248" y="30532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789428" y="2919130"/>
              <a:ext cx="137702" cy="114425"/>
            </a:xfrm>
            <a:custGeom>
              <a:avLst/>
              <a:gdLst/>
              <a:ahLst/>
              <a:cxnLst/>
              <a:rect l="0" t="0" r="0" b="0"/>
              <a:pathLst>
                <a:path w="137702" h="114425">
                  <a:moveTo>
                    <a:pt x="85059" y="49906"/>
                  </a:moveTo>
                  <a:lnTo>
                    <a:pt x="84925" y="38305"/>
                  </a:lnTo>
                  <a:lnTo>
                    <a:pt x="83644" y="28456"/>
                  </a:lnTo>
                  <a:lnTo>
                    <a:pt x="81042" y="19465"/>
                  </a:lnTo>
                  <a:lnTo>
                    <a:pt x="76977" y="11542"/>
                  </a:lnTo>
                  <a:lnTo>
                    <a:pt x="71047" y="5459"/>
                  </a:lnTo>
                  <a:lnTo>
                    <a:pt x="63217" y="1510"/>
                  </a:lnTo>
                  <a:lnTo>
                    <a:pt x="54064" y="0"/>
                  </a:lnTo>
                  <a:lnTo>
                    <a:pt x="44553" y="1484"/>
                  </a:lnTo>
                  <a:lnTo>
                    <a:pt x="35282" y="5963"/>
                  </a:lnTo>
                  <a:lnTo>
                    <a:pt x="26621" y="12850"/>
                  </a:lnTo>
                  <a:lnTo>
                    <a:pt x="18885" y="21284"/>
                  </a:lnTo>
                  <a:lnTo>
                    <a:pt x="12140" y="30617"/>
                  </a:lnTo>
                  <a:lnTo>
                    <a:pt x="6596" y="40624"/>
                  </a:lnTo>
                  <a:lnTo>
                    <a:pt x="2686" y="51392"/>
                  </a:lnTo>
                  <a:lnTo>
                    <a:pt x="502" y="62918"/>
                  </a:lnTo>
                  <a:lnTo>
                    <a:pt x="0" y="74776"/>
                  </a:lnTo>
                  <a:lnTo>
                    <a:pt x="1174" y="86210"/>
                  </a:lnTo>
                  <a:lnTo>
                    <a:pt x="3852" y="96810"/>
                  </a:lnTo>
                  <a:lnTo>
                    <a:pt x="7774" y="105867"/>
                  </a:lnTo>
                  <a:lnTo>
                    <a:pt x="13516" y="111953"/>
                  </a:lnTo>
                  <a:lnTo>
                    <a:pt x="21056" y="114424"/>
                  </a:lnTo>
                  <a:lnTo>
                    <a:pt x="28704" y="113917"/>
                  </a:lnTo>
                  <a:lnTo>
                    <a:pt x="36039" y="111278"/>
                  </a:lnTo>
                  <a:lnTo>
                    <a:pt x="42990" y="107020"/>
                  </a:lnTo>
                  <a:lnTo>
                    <a:pt x="49361" y="101311"/>
                  </a:lnTo>
                  <a:lnTo>
                    <a:pt x="55090" y="94341"/>
                  </a:lnTo>
                  <a:lnTo>
                    <a:pt x="60240" y="86195"/>
                  </a:lnTo>
                  <a:lnTo>
                    <a:pt x="64924" y="76812"/>
                  </a:lnTo>
                  <a:lnTo>
                    <a:pt x="69263" y="66340"/>
                  </a:lnTo>
                  <a:lnTo>
                    <a:pt x="73568" y="57421"/>
                  </a:lnTo>
                  <a:lnTo>
                    <a:pt x="77730" y="53731"/>
                  </a:lnTo>
                  <a:lnTo>
                    <a:pt x="81211" y="55044"/>
                  </a:lnTo>
                  <a:lnTo>
                    <a:pt x="84253" y="59812"/>
                  </a:lnTo>
                  <a:lnTo>
                    <a:pt x="87340" y="66583"/>
                  </a:lnTo>
                  <a:lnTo>
                    <a:pt x="90950" y="74212"/>
                  </a:lnTo>
                  <a:lnTo>
                    <a:pt x="95271" y="82049"/>
                  </a:lnTo>
                  <a:lnTo>
                    <a:pt x="100350" y="89516"/>
                  </a:lnTo>
                  <a:lnTo>
                    <a:pt x="106926" y="96669"/>
                  </a:lnTo>
                  <a:lnTo>
                    <a:pt x="117816" y="104127"/>
                  </a:lnTo>
                  <a:lnTo>
                    <a:pt x="137701" y="11307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37658" y="2847015"/>
              <a:ext cx="107861" cy="280546"/>
            </a:xfrm>
            <a:custGeom>
              <a:avLst/>
              <a:gdLst/>
              <a:ahLst/>
              <a:cxnLst/>
              <a:rect l="0" t="0" r="0" b="0"/>
              <a:pathLst>
                <a:path w="107861" h="280546">
                  <a:moveTo>
                    <a:pt x="0" y="122021"/>
                  </a:moveTo>
                  <a:lnTo>
                    <a:pt x="2934" y="133756"/>
                  </a:lnTo>
                  <a:lnTo>
                    <a:pt x="5716" y="144885"/>
                  </a:lnTo>
                  <a:lnTo>
                    <a:pt x="8611" y="156483"/>
                  </a:lnTo>
                  <a:lnTo>
                    <a:pt x="11478" y="168644"/>
                  </a:lnTo>
                  <a:lnTo>
                    <a:pt x="13995" y="181304"/>
                  </a:lnTo>
                  <a:lnTo>
                    <a:pt x="16011" y="194356"/>
                  </a:lnTo>
                  <a:lnTo>
                    <a:pt x="17696" y="207535"/>
                  </a:lnTo>
                  <a:lnTo>
                    <a:pt x="19439" y="220452"/>
                  </a:lnTo>
                  <a:lnTo>
                    <a:pt x="21460" y="232918"/>
                  </a:lnTo>
                  <a:lnTo>
                    <a:pt x="23649" y="245085"/>
                  </a:lnTo>
                  <a:lnTo>
                    <a:pt x="25665" y="257327"/>
                  </a:lnTo>
                  <a:lnTo>
                    <a:pt x="27294" y="269762"/>
                  </a:lnTo>
                  <a:lnTo>
                    <a:pt x="27637" y="278895"/>
                  </a:lnTo>
                  <a:lnTo>
                    <a:pt x="26355" y="280545"/>
                  </a:lnTo>
                  <a:lnTo>
                    <a:pt x="24863" y="276419"/>
                  </a:lnTo>
                  <a:lnTo>
                    <a:pt x="23512" y="268629"/>
                  </a:lnTo>
                  <a:lnTo>
                    <a:pt x="22021" y="258561"/>
                  </a:lnTo>
                  <a:lnTo>
                    <a:pt x="20191" y="247067"/>
                  </a:lnTo>
                  <a:lnTo>
                    <a:pt x="18142" y="234505"/>
                  </a:lnTo>
                  <a:lnTo>
                    <a:pt x="16226" y="220893"/>
                  </a:lnTo>
                  <a:lnTo>
                    <a:pt x="14643" y="206311"/>
                  </a:lnTo>
                  <a:lnTo>
                    <a:pt x="13429" y="191083"/>
                  </a:lnTo>
                  <a:lnTo>
                    <a:pt x="12540" y="175704"/>
                  </a:lnTo>
                  <a:lnTo>
                    <a:pt x="11909" y="160461"/>
                  </a:lnTo>
                  <a:lnTo>
                    <a:pt x="11468" y="145292"/>
                  </a:lnTo>
                  <a:lnTo>
                    <a:pt x="11164" y="129887"/>
                  </a:lnTo>
                  <a:lnTo>
                    <a:pt x="10966" y="114081"/>
                  </a:lnTo>
                  <a:lnTo>
                    <a:pt x="11171" y="98025"/>
                  </a:lnTo>
                  <a:lnTo>
                    <a:pt x="12372" y="82085"/>
                  </a:lnTo>
                  <a:lnTo>
                    <a:pt x="14815" y="66480"/>
                  </a:lnTo>
                  <a:lnTo>
                    <a:pt x="18423" y="51577"/>
                  </a:lnTo>
                  <a:lnTo>
                    <a:pt x="22988" y="37948"/>
                  </a:lnTo>
                  <a:lnTo>
                    <a:pt x="28286" y="25798"/>
                  </a:lnTo>
                  <a:lnTo>
                    <a:pt x="34282" y="15488"/>
                  </a:lnTo>
                  <a:lnTo>
                    <a:pt x="41131" y="7684"/>
                  </a:lnTo>
                  <a:lnTo>
                    <a:pt x="48837" y="2520"/>
                  </a:lnTo>
                  <a:lnTo>
                    <a:pt x="56960" y="0"/>
                  </a:lnTo>
                  <a:lnTo>
                    <a:pt x="64725" y="263"/>
                  </a:lnTo>
                  <a:lnTo>
                    <a:pt x="71724" y="3104"/>
                  </a:lnTo>
                  <a:lnTo>
                    <a:pt x="77896" y="8075"/>
                  </a:lnTo>
                  <a:lnTo>
                    <a:pt x="83350" y="14683"/>
                  </a:lnTo>
                  <a:lnTo>
                    <a:pt x="88240" y="22495"/>
                  </a:lnTo>
                  <a:lnTo>
                    <a:pt x="92711" y="31330"/>
                  </a:lnTo>
                  <a:lnTo>
                    <a:pt x="96882" y="41236"/>
                  </a:lnTo>
                  <a:lnTo>
                    <a:pt x="100834" y="52157"/>
                  </a:lnTo>
                  <a:lnTo>
                    <a:pt x="104304" y="63932"/>
                  </a:lnTo>
                  <a:lnTo>
                    <a:pt x="106723" y="76367"/>
                  </a:lnTo>
                  <a:lnTo>
                    <a:pt x="107860" y="89286"/>
                  </a:lnTo>
                  <a:lnTo>
                    <a:pt x="107639" y="102385"/>
                  </a:lnTo>
                  <a:lnTo>
                    <a:pt x="105969" y="115253"/>
                  </a:lnTo>
                  <a:lnTo>
                    <a:pt x="102946" y="127671"/>
                  </a:lnTo>
                  <a:lnTo>
                    <a:pt x="98476" y="139126"/>
                  </a:lnTo>
                  <a:lnTo>
                    <a:pt x="92202" y="148762"/>
                  </a:lnTo>
                  <a:lnTo>
                    <a:pt x="84107" y="156277"/>
                  </a:lnTo>
                  <a:lnTo>
                    <a:pt x="74858" y="161860"/>
                  </a:lnTo>
                  <a:lnTo>
                    <a:pt x="64622" y="166468"/>
                  </a:lnTo>
                  <a:lnTo>
                    <a:pt x="51382" y="170505"/>
                  </a:lnTo>
                  <a:lnTo>
                    <a:pt x="31585" y="17466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095585" y="2590853"/>
            <a:ext cx="3916602" cy="767738"/>
            <a:chOff x="4095585" y="2590853"/>
            <a:chExt cx="3916602" cy="767738"/>
          </a:xfrm>
        </p:grpSpPr>
        <p:sp>
          <p:nvSpPr>
            <p:cNvPr id="45" name="Freeform 44"/>
            <p:cNvSpPr/>
            <p:nvPr/>
          </p:nvSpPr>
          <p:spPr>
            <a:xfrm>
              <a:off x="4095585" y="2876582"/>
              <a:ext cx="174575" cy="113512"/>
            </a:xfrm>
            <a:custGeom>
              <a:avLst/>
              <a:gdLst/>
              <a:ahLst/>
              <a:cxnLst/>
              <a:rect l="0" t="0" r="0" b="0"/>
              <a:pathLst>
                <a:path w="174575" h="113512">
                  <a:moveTo>
                    <a:pt x="0" y="39811"/>
                  </a:moveTo>
                  <a:lnTo>
                    <a:pt x="68" y="51480"/>
                  </a:lnTo>
                  <a:lnTo>
                    <a:pt x="707" y="61968"/>
                  </a:lnTo>
                  <a:lnTo>
                    <a:pt x="2004" y="72270"/>
                  </a:lnTo>
                  <a:lnTo>
                    <a:pt x="3864" y="82571"/>
                  </a:lnTo>
                  <a:lnTo>
                    <a:pt x="6180" y="92914"/>
                  </a:lnTo>
                  <a:lnTo>
                    <a:pt x="8825" y="103226"/>
                  </a:lnTo>
                  <a:lnTo>
                    <a:pt x="10970" y="110741"/>
                  </a:lnTo>
                  <a:lnTo>
                    <a:pt x="11813" y="112026"/>
                  </a:lnTo>
                  <a:lnTo>
                    <a:pt x="11905" y="108139"/>
                  </a:lnTo>
                  <a:lnTo>
                    <a:pt x="11880" y="100743"/>
                  </a:lnTo>
                  <a:lnTo>
                    <a:pt x="12265" y="91051"/>
                  </a:lnTo>
                  <a:lnTo>
                    <a:pt x="13278" y="79870"/>
                  </a:lnTo>
                  <a:lnTo>
                    <a:pt x="14912" y="67884"/>
                  </a:lnTo>
                  <a:lnTo>
                    <a:pt x="17064" y="55736"/>
                  </a:lnTo>
                  <a:lnTo>
                    <a:pt x="19625" y="43791"/>
                  </a:lnTo>
                  <a:lnTo>
                    <a:pt x="22817" y="32815"/>
                  </a:lnTo>
                  <a:lnTo>
                    <a:pt x="27167" y="24029"/>
                  </a:lnTo>
                  <a:lnTo>
                    <a:pt x="32864" y="17910"/>
                  </a:lnTo>
                  <a:lnTo>
                    <a:pt x="39469" y="14598"/>
                  </a:lnTo>
                  <a:lnTo>
                    <a:pt x="46133" y="14253"/>
                  </a:lnTo>
                  <a:lnTo>
                    <a:pt x="52353" y="16651"/>
                  </a:lnTo>
                  <a:lnTo>
                    <a:pt x="57984" y="21308"/>
                  </a:lnTo>
                  <a:lnTo>
                    <a:pt x="63067" y="27696"/>
                  </a:lnTo>
                  <a:lnTo>
                    <a:pt x="67711" y="35279"/>
                  </a:lnTo>
                  <a:lnTo>
                    <a:pt x="72250" y="41111"/>
                  </a:lnTo>
                  <a:lnTo>
                    <a:pt x="76596" y="41798"/>
                  </a:lnTo>
                  <a:lnTo>
                    <a:pt x="80197" y="38316"/>
                  </a:lnTo>
                  <a:lnTo>
                    <a:pt x="83316" y="32174"/>
                  </a:lnTo>
                  <a:lnTo>
                    <a:pt x="86620" y="24728"/>
                  </a:lnTo>
                  <a:lnTo>
                    <a:pt x="90904" y="17227"/>
                  </a:lnTo>
                  <a:lnTo>
                    <a:pt x="96489" y="10325"/>
                  </a:lnTo>
                  <a:lnTo>
                    <a:pt x="103152" y="4680"/>
                  </a:lnTo>
                  <a:lnTo>
                    <a:pt x="110371" y="1153"/>
                  </a:lnTo>
                  <a:lnTo>
                    <a:pt x="117772" y="0"/>
                  </a:lnTo>
                  <a:lnTo>
                    <a:pt x="125177" y="985"/>
                  </a:lnTo>
                  <a:lnTo>
                    <a:pt x="132520" y="3687"/>
                  </a:lnTo>
                  <a:lnTo>
                    <a:pt x="139782" y="7691"/>
                  </a:lnTo>
                  <a:lnTo>
                    <a:pt x="146810" y="12967"/>
                  </a:lnTo>
                  <a:lnTo>
                    <a:pt x="153310" y="19855"/>
                  </a:lnTo>
                  <a:lnTo>
                    <a:pt x="159162" y="28411"/>
                  </a:lnTo>
                  <a:lnTo>
                    <a:pt x="164244" y="38426"/>
                  </a:lnTo>
                  <a:lnTo>
                    <a:pt x="168361" y="49597"/>
                  </a:lnTo>
                  <a:lnTo>
                    <a:pt x="171495" y="61615"/>
                  </a:lnTo>
                  <a:lnTo>
                    <a:pt x="173592" y="73627"/>
                  </a:lnTo>
                  <a:lnTo>
                    <a:pt x="174574" y="85432"/>
                  </a:lnTo>
                  <a:lnTo>
                    <a:pt x="173410" y="98060"/>
                  </a:lnTo>
                  <a:lnTo>
                    <a:pt x="168456" y="11351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31616" y="2876861"/>
              <a:ext cx="142996" cy="128387"/>
            </a:xfrm>
            <a:custGeom>
              <a:avLst/>
              <a:gdLst/>
              <a:ahLst/>
              <a:cxnLst/>
              <a:rect l="0" t="0" r="0" b="0"/>
              <a:pathLst>
                <a:path w="142996" h="128387">
                  <a:moveTo>
                    <a:pt x="111410" y="50061"/>
                  </a:moveTo>
                  <a:lnTo>
                    <a:pt x="108409" y="41327"/>
                  </a:lnTo>
                  <a:lnTo>
                    <a:pt x="104986" y="33620"/>
                  </a:lnTo>
                  <a:lnTo>
                    <a:pt x="100786" y="26222"/>
                  </a:lnTo>
                  <a:lnTo>
                    <a:pt x="95712" y="19134"/>
                  </a:lnTo>
                  <a:lnTo>
                    <a:pt x="89583" y="12604"/>
                  </a:lnTo>
                  <a:lnTo>
                    <a:pt x="82404" y="6750"/>
                  </a:lnTo>
                  <a:lnTo>
                    <a:pt x="74490" y="2177"/>
                  </a:lnTo>
                  <a:lnTo>
                    <a:pt x="66343" y="0"/>
                  </a:lnTo>
                  <a:lnTo>
                    <a:pt x="58276" y="613"/>
                  </a:lnTo>
                  <a:lnTo>
                    <a:pt x="50405" y="3620"/>
                  </a:lnTo>
                  <a:lnTo>
                    <a:pt x="42740" y="8229"/>
                  </a:lnTo>
                  <a:lnTo>
                    <a:pt x="35256" y="13810"/>
                  </a:lnTo>
                  <a:lnTo>
                    <a:pt x="28078" y="20128"/>
                  </a:lnTo>
                  <a:lnTo>
                    <a:pt x="21477" y="27259"/>
                  </a:lnTo>
                  <a:lnTo>
                    <a:pt x="15557" y="35201"/>
                  </a:lnTo>
                  <a:lnTo>
                    <a:pt x="10429" y="44006"/>
                  </a:lnTo>
                  <a:lnTo>
                    <a:pt x="6282" y="53834"/>
                  </a:lnTo>
                  <a:lnTo>
                    <a:pt x="3127" y="64670"/>
                  </a:lnTo>
                  <a:lnTo>
                    <a:pt x="992" y="76202"/>
                  </a:lnTo>
                  <a:lnTo>
                    <a:pt x="0" y="87937"/>
                  </a:lnTo>
                  <a:lnTo>
                    <a:pt x="119" y="99549"/>
                  </a:lnTo>
                  <a:lnTo>
                    <a:pt x="1502" y="110277"/>
                  </a:lnTo>
                  <a:lnTo>
                    <a:pt x="4558" y="118884"/>
                  </a:lnTo>
                  <a:lnTo>
                    <a:pt x="9348" y="124877"/>
                  </a:lnTo>
                  <a:lnTo>
                    <a:pt x="15326" y="128101"/>
                  </a:lnTo>
                  <a:lnTo>
                    <a:pt x="21562" y="128386"/>
                  </a:lnTo>
                  <a:lnTo>
                    <a:pt x="27490" y="125947"/>
                  </a:lnTo>
                  <a:lnTo>
                    <a:pt x="32924" y="121263"/>
                  </a:lnTo>
                  <a:lnTo>
                    <a:pt x="37875" y="114856"/>
                  </a:lnTo>
                  <a:lnTo>
                    <a:pt x="42423" y="107187"/>
                  </a:lnTo>
                  <a:lnTo>
                    <a:pt x="46664" y="98620"/>
                  </a:lnTo>
                  <a:lnTo>
                    <a:pt x="50680" y="89426"/>
                  </a:lnTo>
                  <a:lnTo>
                    <a:pt x="54541" y="79824"/>
                  </a:lnTo>
                  <a:lnTo>
                    <a:pt x="58483" y="70776"/>
                  </a:lnTo>
                  <a:lnTo>
                    <a:pt x="63646" y="64179"/>
                  </a:lnTo>
                  <a:lnTo>
                    <a:pt x="70259" y="61201"/>
                  </a:lnTo>
                  <a:lnTo>
                    <a:pt x="76635" y="61794"/>
                  </a:lnTo>
                  <a:lnTo>
                    <a:pt x="82283" y="65276"/>
                  </a:lnTo>
                  <a:lnTo>
                    <a:pt x="87452" y="70742"/>
                  </a:lnTo>
                  <a:lnTo>
                    <a:pt x="92622" y="77268"/>
                  </a:lnTo>
                  <a:lnTo>
                    <a:pt x="98067" y="84253"/>
                  </a:lnTo>
                  <a:lnTo>
                    <a:pt x="103939" y="91092"/>
                  </a:lnTo>
                  <a:lnTo>
                    <a:pt x="111152" y="97730"/>
                  </a:lnTo>
                  <a:lnTo>
                    <a:pt x="122578" y="104740"/>
                  </a:lnTo>
                  <a:lnTo>
                    <a:pt x="142995" y="11323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95668" y="2867215"/>
              <a:ext cx="126343" cy="133407"/>
            </a:xfrm>
            <a:custGeom>
              <a:avLst/>
              <a:gdLst/>
              <a:ahLst/>
              <a:cxnLst/>
              <a:rect l="0" t="0" r="0" b="0"/>
              <a:pathLst>
                <a:path w="126343" h="133407">
                  <a:moveTo>
                    <a:pt x="0" y="28121"/>
                  </a:moveTo>
                  <a:lnTo>
                    <a:pt x="0" y="42723"/>
                  </a:lnTo>
                  <a:lnTo>
                    <a:pt x="0" y="55994"/>
                  </a:lnTo>
                  <a:lnTo>
                    <a:pt x="0" y="69195"/>
                  </a:lnTo>
                  <a:lnTo>
                    <a:pt x="0" y="82537"/>
                  </a:lnTo>
                  <a:lnTo>
                    <a:pt x="0" y="96046"/>
                  </a:lnTo>
                  <a:lnTo>
                    <a:pt x="0" y="109596"/>
                  </a:lnTo>
                  <a:lnTo>
                    <a:pt x="0" y="119526"/>
                  </a:lnTo>
                  <a:lnTo>
                    <a:pt x="0" y="121343"/>
                  </a:lnTo>
                  <a:lnTo>
                    <a:pt x="4" y="116511"/>
                  </a:lnTo>
                  <a:lnTo>
                    <a:pt x="178" y="107389"/>
                  </a:lnTo>
                  <a:lnTo>
                    <a:pt x="826" y="95857"/>
                  </a:lnTo>
                  <a:lnTo>
                    <a:pt x="2079" y="83073"/>
                  </a:lnTo>
                  <a:lnTo>
                    <a:pt x="3905" y="69825"/>
                  </a:lnTo>
                  <a:lnTo>
                    <a:pt x="6201" y="56737"/>
                  </a:lnTo>
                  <a:lnTo>
                    <a:pt x="8866" y="44109"/>
                  </a:lnTo>
                  <a:lnTo>
                    <a:pt x="12130" y="32314"/>
                  </a:lnTo>
                  <a:lnTo>
                    <a:pt x="16532" y="21904"/>
                  </a:lnTo>
                  <a:lnTo>
                    <a:pt x="22272" y="13059"/>
                  </a:lnTo>
                  <a:lnTo>
                    <a:pt x="29246" y="6117"/>
                  </a:lnTo>
                  <a:lnTo>
                    <a:pt x="37223" y="1725"/>
                  </a:lnTo>
                  <a:lnTo>
                    <a:pt x="45955" y="0"/>
                  </a:lnTo>
                  <a:lnTo>
                    <a:pt x="55073" y="772"/>
                  </a:lnTo>
                  <a:lnTo>
                    <a:pt x="64105" y="3865"/>
                  </a:lnTo>
                  <a:lnTo>
                    <a:pt x="72800" y="8946"/>
                  </a:lnTo>
                  <a:lnTo>
                    <a:pt x="80940" y="15761"/>
                  </a:lnTo>
                  <a:lnTo>
                    <a:pt x="88261" y="24221"/>
                  </a:lnTo>
                  <a:lnTo>
                    <a:pt x="94705" y="34125"/>
                  </a:lnTo>
                  <a:lnTo>
                    <a:pt x="100371" y="45026"/>
                  </a:lnTo>
                  <a:lnTo>
                    <a:pt x="105420" y="56334"/>
                  </a:lnTo>
                  <a:lnTo>
                    <a:pt x="110001" y="67675"/>
                  </a:lnTo>
                  <a:lnTo>
                    <a:pt x="114094" y="78825"/>
                  </a:lnTo>
                  <a:lnTo>
                    <a:pt x="117907" y="90922"/>
                  </a:lnTo>
                  <a:lnTo>
                    <a:pt x="121780" y="107260"/>
                  </a:lnTo>
                  <a:lnTo>
                    <a:pt x="126342" y="133406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49447" y="2800580"/>
              <a:ext cx="184469" cy="205689"/>
            </a:xfrm>
            <a:custGeom>
              <a:avLst/>
              <a:gdLst/>
              <a:ahLst/>
              <a:cxnLst/>
              <a:rect l="0" t="0" r="0" b="0"/>
              <a:pathLst>
                <a:path w="184469" h="205689">
                  <a:moveTo>
                    <a:pt x="9475" y="52642"/>
                  </a:moveTo>
                  <a:lnTo>
                    <a:pt x="6608" y="61511"/>
                  </a:lnTo>
                  <a:lnTo>
                    <a:pt x="4466" y="70498"/>
                  </a:lnTo>
                  <a:lnTo>
                    <a:pt x="2863" y="80493"/>
                  </a:lnTo>
                  <a:lnTo>
                    <a:pt x="1683" y="91474"/>
                  </a:lnTo>
                  <a:lnTo>
                    <a:pt x="834" y="103285"/>
                  </a:lnTo>
                  <a:lnTo>
                    <a:pt x="241" y="115739"/>
                  </a:lnTo>
                  <a:lnTo>
                    <a:pt x="0" y="128504"/>
                  </a:lnTo>
                  <a:lnTo>
                    <a:pt x="364" y="141137"/>
                  </a:lnTo>
                  <a:lnTo>
                    <a:pt x="1428" y="153401"/>
                  </a:lnTo>
                  <a:lnTo>
                    <a:pt x="3295" y="165090"/>
                  </a:lnTo>
                  <a:lnTo>
                    <a:pt x="6152" y="175948"/>
                  </a:lnTo>
                  <a:lnTo>
                    <a:pt x="10003" y="185899"/>
                  </a:lnTo>
                  <a:lnTo>
                    <a:pt x="14706" y="194396"/>
                  </a:lnTo>
                  <a:lnTo>
                    <a:pt x="20081" y="200368"/>
                  </a:lnTo>
                  <a:lnTo>
                    <a:pt x="25948" y="203450"/>
                  </a:lnTo>
                  <a:lnTo>
                    <a:pt x="32005" y="203740"/>
                  </a:lnTo>
                  <a:lnTo>
                    <a:pt x="37838" y="201434"/>
                  </a:lnTo>
                  <a:lnTo>
                    <a:pt x="43238" y="196921"/>
                  </a:lnTo>
                  <a:lnTo>
                    <a:pt x="48185" y="190675"/>
                  </a:lnTo>
                  <a:lnTo>
                    <a:pt x="52743" y="183136"/>
                  </a:lnTo>
                  <a:lnTo>
                    <a:pt x="56994" y="174668"/>
                  </a:lnTo>
                  <a:lnTo>
                    <a:pt x="61020" y="165546"/>
                  </a:lnTo>
                  <a:lnTo>
                    <a:pt x="64885" y="155972"/>
                  </a:lnTo>
                  <a:lnTo>
                    <a:pt x="68643" y="146159"/>
                  </a:lnTo>
                  <a:lnTo>
                    <a:pt x="72516" y="138714"/>
                  </a:lnTo>
                  <a:lnTo>
                    <a:pt x="76186" y="136996"/>
                  </a:lnTo>
                  <a:lnTo>
                    <a:pt x="78810" y="140349"/>
                  </a:lnTo>
                  <a:lnTo>
                    <a:pt x="80480" y="147284"/>
                  </a:lnTo>
                  <a:lnTo>
                    <a:pt x="81842" y="156455"/>
                  </a:lnTo>
                  <a:lnTo>
                    <a:pt x="83761" y="166740"/>
                  </a:lnTo>
                  <a:lnTo>
                    <a:pt x="86656" y="177450"/>
                  </a:lnTo>
                  <a:lnTo>
                    <a:pt x="90722" y="187607"/>
                  </a:lnTo>
                  <a:lnTo>
                    <a:pt x="96117" y="195849"/>
                  </a:lnTo>
                  <a:lnTo>
                    <a:pt x="102781" y="201611"/>
                  </a:lnTo>
                  <a:lnTo>
                    <a:pt x="110508" y="204855"/>
                  </a:lnTo>
                  <a:lnTo>
                    <a:pt x="119055" y="205688"/>
                  </a:lnTo>
                  <a:lnTo>
                    <a:pt x="128197" y="204428"/>
                  </a:lnTo>
                  <a:lnTo>
                    <a:pt x="137434" y="201180"/>
                  </a:lnTo>
                  <a:lnTo>
                    <a:pt x="146022" y="195743"/>
                  </a:lnTo>
                  <a:lnTo>
                    <a:pt x="153608" y="188209"/>
                  </a:lnTo>
                  <a:lnTo>
                    <a:pt x="160191" y="179070"/>
                  </a:lnTo>
                  <a:lnTo>
                    <a:pt x="165929" y="169028"/>
                  </a:lnTo>
                  <a:lnTo>
                    <a:pt x="171008" y="158563"/>
                  </a:lnTo>
                  <a:lnTo>
                    <a:pt x="175439" y="147606"/>
                  </a:lnTo>
                  <a:lnTo>
                    <a:pt x="179050" y="135659"/>
                  </a:lnTo>
                  <a:lnTo>
                    <a:pt x="181813" y="122519"/>
                  </a:lnTo>
                  <a:lnTo>
                    <a:pt x="183670" y="108592"/>
                  </a:lnTo>
                  <a:lnTo>
                    <a:pt x="184468" y="94698"/>
                  </a:lnTo>
                  <a:lnTo>
                    <a:pt x="184225" y="81313"/>
                  </a:lnTo>
                  <a:lnTo>
                    <a:pt x="183096" y="68563"/>
                  </a:lnTo>
                  <a:lnTo>
                    <a:pt x="181275" y="56394"/>
                  </a:lnTo>
                  <a:lnTo>
                    <a:pt x="178946" y="44706"/>
                  </a:lnTo>
                  <a:lnTo>
                    <a:pt x="176407" y="33837"/>
                  </a:lnTo>
                  <a:lnTo>
                    <a:pt x="173824" y="23504"/>
                  </a:lnTo>
                  <a:lnTo>
                    <a:pt x="170970" y="12800"/>
                  </a:lnTo>
                  <a:lnTo>
                    <a:pt x="167403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163510" y="2867336"/>
              <a:ext cx="153382" cy="154343"/>
            </a:xfrm>
            <a:custGeom>
              <a:avLst/>
              <a:gdLst/>
              <a:ahLst/>
              <a:cxnLst/>
              <a:rect l="0" t="0" r="0" b="0"/>
              <a:pathLst>
                <a:path w="153382" h="154343">
                  <a:moveTo>
                    <a:pt x="90210" y="91171"/>
                  </a:moveTo>
                  <a:lnTo>
                    <a:pt x="90210" y="79437"/>
                  </a:lnTo>
                  <a:lnTo>
                    <a:pt x="90210" y="68307"/>
                  </a:lnTo>
                  <a:lnTo>
                    <a:pt x="90197" y="56718"/>
                  </a:lnTo>
                  <a:lnTo>
                    <a:pt x="89678" y="44903"/>
                  </a:lnTo>
                  <a:lnTo>
                    <a:pt x="87733" y="33539"/>
                  </a:lnTo>
                  <a:lnTo>
                    <a:pt x="83973" y="23004"/>
                  </a:lnTo>
                  <a:lnTo>
                    <a:pt x="78497" y="13821"/>
                  </a:lnTo>
                  <a:lnTo>
                    <a:pt x="71607" y="6794"/>
                  </a:lnTo>
                  <a:lnTo>
                    <a:pt x="63644" y="2159"/>
                  </a:lnTo>
                  <a:lnTo>
                    <a:pt x="55061" y="0"/>
                  </a:lnTo>
                  <a:lnTo>
                    <a:pt x="46396" y="504"/>
                  </a:lnTo>
                  <a:lnTo>
                    <a:pt x="37951" y="3508"/>
                  </a:lnTo>
                  <a:lnTo>
                    <a:pt x="29980" y="8590"/>
                  </a:lnTo>
                  <a:lnTo>
                    <a:pt x="22773" y="15271"/>
                  </a:lnTo>
                  <a:lnTo>
                    <a:pt x="16411" y="23132"/>
                  </a:lnTo>
                  <a:lnTo>
                    <a:pt x="10969" y="32000"/>
                  </a:lnTo>
                  <a:lnTo>
                    <a:pt x="6603" y="41928"/>
                  </a:lnTo>
                  <a:lnTo>
                    <a:pt x="3299" y="52859"/>
                  </a:lnTo>
                  <a:lnTo>
                    <a:pt x="1061" y="64471"/>
                  </a:lnTo>
                  <a:lnTo>
                    <a:pt x="0" y="76264"/>
                  </a:lnTo>
                  <a:lnTo>
                    <a:pt x="67" y="87934"/>
                  </a:lnTo>
                  <a:lnTo>
                    <a:pt x="1246" y="99211"/>
                  </a:lnTo>
                  <a:lnTo>
                    <a:pt x="3633" y="109784"/>
                  </a:lnTo>
                  <a:lnTo>
                    <a:pt x="7168" y="119542"/>
                  </a:lnTo>
                  <a:lnTo>
                    <a:pt x="11830" y="127907"/>
                  </a:lnTo>
                  <a:lnTo>
                    <a:pt x="17707" y="133792"/>
                  </a:lnTo>
                  <a:lnTo>
                    <a:pt x="24731" y="136814"/>
                  </a:lnTo>
                  <a:lnTo>
                    <a:pt x="32548" y="137064"/>
                  </a:lnTo>
                  <a:lnTo>
                    <a:pt x="40633" y="134731"/>
                  </a:lnTo>
                  <a:lnTo>
                    <a:pt x="48657" y="130201"/>
                  </a:lnTo>
                  <a:lnTo>
                    <a:pt x="56330" y="123943"/>
                  </a:lnTo>
                  <a:lnTo>
                    <a:pt x="63330" y="116396"/>
                  </a:lnTo>
                  <a:lnTo>
                    <a:pt x="69549" y="107918"/>
                  </a:lnTo>
                  <a:lnTo>
                    <a:pt x="74894" y="98620"/>
                  </a:lnTo>
                  <a:lnTo>
                    <a:pt x="79194" y="88395"/>
                  </a:lnTo>
                  <a:lnTo>
                    <a:pt x="82469" y="77354"/>
                  </a:lnTo>
                  <a:lnTo>
                    <a:pt x="85206" y="69067"/>
                  </a:lnTo>
                  <a:lnTo>
                    <a:pt x="87890" y="67540"/>
                  </a:lnTo>
                  <a:lnTo>
                    <a:pt x="90466" y="70902"/>
                  </a:lnTo>
                  <a:lnTo>
                    <a:pt x="93064" y="77151"/>
                  </a:lnTo>
                  <a:lnTo>
                    <a:pt x="95799" y="85081"/>
                  </a:lnTo>
                  <a:lnTo>
                    <a:pt x="98709" y="94001"/>
                  </a:lnTo>
                  <a:lnTo>
                    <a:pt x="101943" y="103350"/>
                  </a:lnTo>
                  <a:lnTo>
                    <a:pt x="105781" y="112591"/>
                  </a:lnTo>
                  <a:lnTo>
                    <a:pt x="110318" y="121446"/>
                  </a:lnTo>
                  <a:lnTo>
                    <a:pt x="115576" y="129564"/>
                  </a:lnTo>
                  <a:lnTo>
                    <a:pt x="122308" y="137209"/>
                  </a:lnTo>
                  <a:lnTo>
                    <a:pt x="133341" y="145048"/>
                  </a:lnTo>
                  <a:lnTo>
                    <a:pt x="153381" y="154342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337948" y="2716352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9" y="38461"/>
                  </a:lnTo>
                  <a:lnTo>
                    <a:pt x="355" y="53996"/>
                  </a:lnTo>
                  <a:lnTo>
                    <a:pt x="1651" y="69992"/>
                  </a:lnTo>
                  <a:lnTo>
                    <a:pt x="4149" y="85879"/>
                  </a:lnTo>
                  <a:lnTo>
                    <a:pt x="7454" y="101600"/>
                  </a:lnTo>
                  <a:lnTo>
                    <a:pt x="10751" y="117435"/>
                  </a:lnTo>
                  <a:lnTo>
                    <a:pt x="13556" y="133557"/>
                  </a:lnTo>
                  <a:lnTo>
                    <a:pt x="15742" y="149840"/>
                  </a:lnTo>
                  <a:lnTo>
                    <a:pt x="17358" y="165938"/>
                  </a:lnTo>
                  <a:lnTo>
                    <a:pt x="18519" y="181658"/>
                  </a:lnTo>
                  <a:lnTo>
                    <a:pt x="19502" y="196808"/>
                  </a:lnTo>
                  <a:lnTo>
                    <a:pt x="20709" y="211137"/>
                  </a:lnTo>
                  <a:lnTo>
                    <a:pt x="22339" y="224579"/>
                  </a:lnTo>
                  <a:lnTo>
                    <a:pt x="24261" y="236980"/>
                  </a:lnTo>
                  <a:lnTo>
                    <a:pt x="26291" y="249324"/>
                  </a:lnTo>
                  <a:lnTo>
                    <a:pt x="28612" y="263816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53761" y="271635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2004" y="43073"/>
                  </a:lnTo>
                  <a:lnTo>
                    <a:pt x="3864" y="58102"/>
                  </a:lnTo>
                  <a:lnTo>
                    <a:pt x="6180" y="73279"/>
                  </a:lnTo>
                  <a:lnTo>
                    <a:pt x="8842" y="88350"/>
                  </a:lnTo>
                  <a:lnTo>
                    <a:pt x="11593" y="103387"/>
                  </a:lnTo>
                  <a:lnTo>
                    <a:pt x="14052" y="118696"/>
                  </a:lnTo>
                  <a:lnTo>
                    <a:pt x="16039" y="134432"/>
                  </a:lnTo>
                  <a:lnTo>
                    <a:pt x="17710" y="150440"/>
                  </a:lnTo>
                  <a:lnTo>
                    <a:pt x="19446" y="166347"/>
                  </a:lnTo>
                  <a:lnTo>
                    <a:pt x="21464" y="181939"/>
                  </a:lnTo>
                  <a:lnTo>
                    <a:pt x="23651" y="197172"/>
                  </a:lnTo>
                  <a:lnTo>
                    <a:pt x="25666" y="212088"/>
                  </a:lnTo>
                  <a:lnTo>
                    <a:pt x="27319" y="226737"/>
                  </a:lnTo>
                  <a:lnTo>
                    <a:pt x="28584" y="240771"/>
                  </a:lnTo>
                  <a:lnTo>
                    <a:pt x="29645" y="254921"/>
                  </a:lnTo>
                  <a:lnTo>
                    <a:pt x="30593" y="271549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02030" y="2800580"/>
              <a:ext cx="109660" cy="178985"/>
            </a:xfrm>
            <a:custGeom>
              <a:avLst/>
              <a:gdLst/>
              <a:ahLst/>
              <a:cxnLst/>
              <a:rect l="0" t="0" r="0" b="0"/>
              <a:pathLst>
                <a:path w="109660" h="178985">
                  <a:moveTo>
                    <a:pt x="88602" y="0"/>
                  </a:moveTo>
                  <a:lnTo>
                    <a:pt x="82667" y="5867"/>
                  </a:lnTo>
                  <a:lnTo>
                    <a:pt x="76463" y="11432"/>
                  </a:lnTo>
                  <a:lnTo>
                    <a:pt x="69367" y="17226"/>
                  </a:lnTo>
                  <a:lnTo>
                    <a:pt x="61427" y="23135"/>
                  </a:lnTo>
                  <a:lnTo>
                    <a:pt x="52780" y="28816"/>
                  </a:lnTo>
                  <a:lnTo>
                    <a:pt x="43590" y="34096"/>
                  </a:lnTo>
                  <a:lnTo>
                    <a:pt x="34163" y="39119"/>
                  </a:lnTo>
                  <a:lnTo>
                    <a:pt x="24922" y="44253"/>
                  </a:lnTo>
                  <a:lnTo>
                    <a:pt x="16100" y="49712"/>
                  </a:lnTo>
                  <a:lnTo>
                    <a:pt x="8384" y="55702"/>
                  </a:lnTo>
                  <a:lnTo>
                    <a:pt x="2944" y="62487"/>
                  </a:lnTo>
                  <a:lnTo>
                    <a:pt x="219" y="70127"/>
                  </a:lnTo>
                  <a:lnTo>
                    <a:pt x="0" y="78360"/>
                  </a:lnTo>
                  <a:lnTo>
                    <a:pt x="1823" y="86726"/>
                  </a:lnTo>
                  <a:lnTo>
                    <a:pt x="5197" y="94942"/>
                  </a:lnTo>
                  <a:lnTo>
                    <a:pt x="9865" y="102914"/>
                  </a:lnTo>
                  <a:lnTo>
                    <a:pt x="15804" y="110646"/>
                  </a:lnTo>
                  <a:lnTo>
                    <a:pt x="22903" y="118175"/>
                  </a:lnTo>
                  <a:lnTo>
                    <a:pt x="30954" y="125384"/>
                  </a:lnTo>
                  <a:lnTo>
                    <a:pt x="39736" y="132005"/>
                  </a:lnTo>
                  <a:lnTo>
                    <a:pt x="49047" y="137948"/>
                  </a:lnTo>
                  <a:lnTo>
                    <a:pt x="58570" y="143431"/>
                  </a:lnTo>
                  <a:lnTo>
                    <a:pt x="67885" y="148881"/>
                  </a:lnTo>
                  <a:lnTo>
                    <a:pt x="76767" y="154541"/>
                  </a:lnTo>
                  <a:lnTo>
                    <a:pt x="84895" y="160180"/>
                  </a:lnTo>
                  <a:lnTo>
                    <a:pt x="92540" y="165730"/>
                  </a:lnTo>
                  <a:lnTo>
                    <a:pt x="100374" y="171682"/>
                  </a:lnTo>
                  <a:lnTo>
                    <a:pt x="109659" y="17898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99354" y="2844775"/>
              <a:ext cx="117621" cy="144019"/>
            </a:xfrm>
            <a:custGeom>
              <a:avLst/>
              <a:gdLst/>
              <a:ahLst/>
              <a:cxnLst/>
              <a:rect l="0" t="0" r="0" b="0"/>
              <a:pathLst>
                <a:path w="117621" h="144019">
                  <a:moveTo>
                    <a:pt x="22863" y="71618"/>
                  </a:moveTo>
                  <a:lnTo>
                    <a:pt x="34531" y="71551"/>
                  </a:lnTo>
                  <a:lnTo>
                    <a:pt x="45020" y="70911"/>
                  </a:lnTo>
                  <a:lnTo>
                    <a:pt x="55322" y="69610"/>
                  </a:lnTo>
                  <a:lnTo>
                    <a:pt x="65623" y="67578"/>
                  </a:lnTo>
                  <a:lnTo>
                    <a:pt x="75967" y="64613"/>
                  </a:lnTo>
                  <a:lnTo>
                    <a:pt x="86333" y="60688"/>
                  </a:lnTo>
                  <a:lnTo>
                    <a:pt x="95897" y="55766"/>
                  </a:lnTo>
                  <a:lnTo>
                    <a:pt x="103114" y="49714"/>
                  </a:lnTo>
                  <a:lnTo>
                    <a:pt x="107324" y="42574"/>
                  </a:lnTo>
                  <a:lnTo>
                    <a:pt x="108518" y="34680"/>
                  </a:lnTo>
                  <a:lnTo>
                    <a:pt x="106893" y="26542"/>
                  </a:lnTo>
                  <a:lnTo>
                    <a:pt x="102872" y="18494"/>
                  </a:lnTo>
                  <a:lnTo>
                    <a:pt x="96973" y="11143"/>
                  </a:lnTo>
                  <a:lnTo>
                    <a:pt x="89675" y="5425"/>
                  </a:lnTo>
                  <a:lnTo>
                    <a:pt x="81373" y="1701"/>
                  </a:lnTo>
                  <a:lnTo>
                    <a:pt x="72364" y="0"/>
                  </a:lnTo>
                  <a:lnTo>
                    <a:pt x="62866" y="288"/>
                  </a:lnTo>
                  <a:lnTo>
                    <a:pt x="53042" y="2337"/>
                  </a:lnTo>
                  <a:lnTo>
                    <a:pt x="43327" y="5963"/>
                  </a:lnTo>
                  <a:lnTo>
                    <a:pt x="34409" y="11130"/>
                  </a:lnTo>
                  <a:lnTo>
                    <a:pt x="26597" y="17673"/>
                  </a:lnTo>
                  <a:lnTo>
                    <a:pt x="19861" y="25335"/>
                  </a:lnTo>
                  <a:lnTo>
                    <a:pt x="14019" y="33847"/>
                  </a:lnTo>
                  <a:lnTo>
                    <a:pt x="8875" y="42979"/>
                  </a:lnTo>
                  <a:lnTo>
                    <a:pt x="4570" y="52550"/>
                  </a:lnTo>
                  <a:lnTo>
                    <a:pt x="1576" y="62428"/>
                  </a:lnTo>
                  <a:lnTo>
                    <a:pt x="45" y="72512"/>
                  </a:lnTo>
                  <a:lnTo>
                    <a:pt x="0" y="82571"/>
                  </a:lnTo>
                  <a:lnTo>
                    <a:pt x="1489" y="92252"/>
                  </a:lnTo>
                  <a:lnTo>
                    <a:pt x="4386" y="101394"/>
                  </a:lnTo>
                  <a:lnTo>
                    <a:pt x="8603" y="110008"/>
                  </a:lnTo>
                  <a:lnTo>
                    <a:pt x="14173" y="118180"/>
                  </a:lnTo>
                  <a:lnTo>
                    <a:pt x="20992" y="125999"/>
                  </a:lnTo>
                  <a:lnTo>
                    <a:pt x="28841" y="133064"/>
                  </a:lnTo>
                  <a:lnTo>
                    <a:pt x="37479" y="138525"/>
                  </a:lnTo>
                  <a:lnTo>
                    <a:pt x="46695" y="142048"/>
                  </a:lnTo>
                  <a:lnTo>
                    <a:pt x="56324" y="143769"/>
                  </a:lnTo>
                  <a:lnTo>
                    <a:pt x="66240" y="144018"/>
                  </a:lnTo>
                  <a:lnTo>
                    <a:pt x="76339" y="143155"/>
                  </a:lnTo>
                  <a:lnTo>
                    <a:pt x="86106" y="141637"/>
                  </a:lnTo>
                  <a:lnTo>
                    <a:pt x="95562" y="139864"/>
                  </a:lnTo>
                  <a:lnTo>
                    <a:pt x="105537" y="137689"/>
                  </a:lnTo>
                  <a:lnTo>
                    <a:pt x="117620" y="134789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57228" y="2620523"/>
              <a:ext cx="117674" cy="370259"/>
            </a:xfrm>
            <a:custGeom>
              <a:avLst/>
              <a:gdLst/>
              <a:ahLst/>
              <a:cxnLst/>
              <a:rect l="0" t="0" r="0" b="0"/>
              <a:pathLst>
                <a:path w="117674" h="370259">
                  <a:moveTo>
                    <a:pt x="86088" y="285342"/>
                  </a:moveTo>
                  <a:lnTo>
                    <a:pt x="83020" y="273741"/>
                  </a:lnTo>
                  <a:lnTo>
                    <a:pt x="78957" y="263892"/>
                  </a:lnTo>
                  <a:lnTo>
                    <a:pt x="73465" y="254901"/>
                  </a:lnTo>
                  <a:lnTo>
                    <a:pt x="66705" y="246977"/>
                  </a:lnTo>
                  <a:lnTo>
                    <a:pt x="58907" y="240895"/>
                  </a:lnTo>
                  <a:lnTo>
                    <a:pt x="50320" y="236950"/>
                  </a:lnTo>
                  <a:lnTo>
                    <a:pt x="41480" y="235613"/>
                  </a:lnTo>
                  <a:lnTo>
                    <a:pt x="33171" y="237745"/>
                  </a:lnTo>
                  <a:lnTo>
                    <a:pt x="25778" y="243477"/>
                  </a:lnTo>
                  <a:lnTo>
                    <a:pt x="19326" y="252190"/>
                  </a:lnTo>
                  <a:lnTo>
                    <a:pt x="13678" y="262920"/>
                  </a:lnTo>
                  <a:lnTo>
                    <a:pt x="8664" y="274906"/>
                  </a:lnTo>
                  <a:lnTo>
                    <a:pt x="4447" y="287658"/>
                  </a:lnTo>
                  <a:lnTo>
                    <a:pt x="1511" y="300882"/>
                  </a:lnTo>
                  <a:lnTo>
                    <a:pt x="19" y="314389"/>
                  </a:lnTo>
                  <a:lnTo>
                    <a:pt x="0" y="327744"/>
                  </a:lnTo>
                  <a:lnTo>
                    <a:pt x="1507" y="340266"/>
                  </a:lnTo>
                  <a:lnTo>
                    <a:pt x="4411" y="351636"/>
                  </a:lnTo>
                  <a:lnTo>
                    <a:pt x="8488" y="361228"/>
                  </a:lnTo>
                  <a:lnTo>
                    <a:pt x="14337" y="367688"/>
                  </a:lnTo>
                  <a:lnTo>
                    <a:pt x="21953" y="370258"/>
                  </a:lnTo>
                  <a:lnTo>
                    <a:pt x="29650" y="369281"/>
                  </a:lnTo>
                  <a:lnTo>
                    <a:pt x="37021" y="365501"/>
                  </a:lnTo>
                  <a:lnTo>
                    <a:pt x="44164" y="359487"/>
                  </a:lnTo>
                  <a:lnTo>
                    <a:pt x="51195" y="351525"/>
                  </a:lnTo>
                  <a:lnTo>
                    <a:pt x="58180" y="341926"/>
                  </a:lnTo>
                  <a:lnTo>
                    <a:pt x="64988" y="330880"/>
                  </a:lnTo>
                  <a:lnTo>
                    <a:pt x="71323" y="318404"/>
                  </a:lnTo>
                  <a:lnTo>
                    <a:pt x="77046" y="304645"/>
                  </a:lnTo>
                  <a:lnTo>
                    <a:pt x="81700" y="290168"/>
                  </a:lnTo>
                  <a:lnTo>
                    <a:pt x="84463" y="275836"/>
                  </a:lnTo>
                  <a:lnTo>
                    <a:pt x="85069" y="262115"/>
                  </a:lnTo>
                  <a:lnTo>
                    <a:pt x="84204" y="248785"/>
                  </a:lnTo>
                  <a:lnTo>
                    <a:pt x="83169" y="235154"/>
                  </a:lnTo>
                  <a:lnTo>
                    <a:pt x="82742" y="220832"/>
                  </a:lnTo>
                  <a:lnTo>
                    <a:pt x="83157" y="205753"/>
                  </a:lnTo>
                  <a:lnTo>
                    <a:pt x="84366" y="190011"/>
                  </a:lnTo>
                  <a:lnTo>
                    <a:pt x="86221" y="173747"/>
                  </a:lnTo>
                  <a:lnTo>
                    <a:pt x="88398" y="157095"/>
                  </a:lnTo>
                  <a:lnTo>
                    <a:pt x="90458" y="140164"/>
                  </a:lnTo>
                  <a:lnTo>
                    <a:pt x="92161" y="123037"/>
                  </a:lnTo>
                  <a:lnTo>
                    <a:pt x="93300" y="105774"/>
                  </a:lnTo>
                  <a:lnTo>
                    <a:pt x="93612" y="88419"/>
                  </a:lnTo>
                  <a:lnTo>
                    <a:pt x="93047" y="71005"/>
                  </a:lnTo>
                  <a:lnTo>
                    <a:pt x="91872" y="53717"/>
                  </a:lnTo>
                  <a:lnTo>
                    <a:pt x="90553" y="36876"/>
                  </a:lnTo>
                  <a:lnTo>
                    <a:pt x="89350" y="20683"/>
                  </a:lnTo>
                  <a:lnTo>
                    <a:pt x="87546" y="7318"/>
                  </a:lnTo>
                  <a:lnTo>
                    <a:pt x="84740" y="329"/>
                  </a:lnTo>
                  <a:lnTo>
                    <a:pt x="82133" y="0"/>
                  </a:lnTo>
                  <a:lnTo>
                    <a:pt x="80124" y="4645"/>
                  </a:lnTo>
                  <a:lnTo>
                    <a:pt x="78512" y="12766"/>
                  </a:lnTo>
                  <a:lnTo>
                    <a:pt x="76860" y="23499"/>
                  </a:lnTo>
                  <a:lnTo>
                    <a:pt x="74921" y="36216"/>
                  </a:lnTo>
                  <a:lnTo>
                    <a:pt x="72799" y="50562"/>
                  </a:lnTo>
                  <a:lnTo>
                    <a:pt x="70833" y="66433"/>
                  </a:lnTo>
                  <a:lnTo>
                    <a:pt x="69216" y="83646"/>
                  </a:lnTo>
                  <a:lnTo>
                    <a:pt x="67980" y="101942"/>
                  </a:lnTo>
                  <a:lnTo>
                    <a:pt x="67076" y="121058"/>
                  </a:lnTo>
                  <a:lnTo>
                    <a:pt x="66442" y="140754"/>
                  </a:lnTo>
                  <a:lnTo>
                    <a:pt x="66339" y="160201"/>
                  </a:lnTo>
                  <a:lnTo>
                    <a:pt x="67328" y="178039"/>
                  </a:lnTo>
                  <a:lnTo>
                    <a:pt x="69619" y="193665"/>
                  </a:lnTo>
                  <a:lnTo>
                    <a:pt x="72955" y="207308"/>
                  </a:lnTo>
                  <a:lnTo>
                    <a:pt x="76803" y="219636"/>
                  </a:lnTo>
                  <a:lnTo>
                    <a:pt x="80792" y="231199"/>
                  </a:lnTo>
                  <a:lnTo>
                    <a:pt x="84587" y="242495"/>
                  </a:lnTo>
                  <a:lnTo>
                    <a:pt x="87822" y="254022"/>
                  </a:lnTo>
                  <a:lnTo>
                    <a:pt x="90367" y="266009"/>
                  </a:lnTo>
                  <a:lnTo>
                    <a:pt x="92428" y="278318"/>
                  </a:lnTo>
                  <a:lnTo>
                    <a:pt x="94435" y="290575"/>
                  </a:lnTo>
                  <a:lnTo>
                    <a:pt x="96643" y="302552"/>
                  </a:lnTo>
                  <a:lnTo>
                    <a:pt x="99169" y="314129"/>
                  </a:lnTo>
                  <a:lnTo>
                    <a:pt x="102422" y="326559"/>
                  </a:lnTo>
                  <a:lnTo>
                    <a:pt x="107811" y="343166"/>
                  </a:lnTo>
                  <a:lnTo>
                    <a:pt x="117673" y="36957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152250" y="2590853"/>
              <a:ext cx="112207" cy="430826"/>
            </a:xfrm>
            <a:custGeom>
              <a:avLst/>
              <a:gdLst/>
              <a:ahLst/>
              <a:cxnLst/>
              <a:rect l="0" t="0" r="0" b="0"/>
              <a:pathLst>
                <a:path w="112207" h="430826">
                  <a:moveTo>
                    <a:pt x="70092" y="430825"/>
                  </a:moveTo>
                  <a:lnTo>
                    <a:pt x="67225" y="421823"/>
                  </a:lnTo>
                  <a:lnTo>
                    <a:pt x="65083" y="411555"/>
                  </a:lnTo>
                  <a:lnTo>
                    <a:pt x="63480" y="398976"/>
                  </a:lnTo>
                  <a:lnTo>
                    <a:pt x="62299" y="384622"/>
                  </a:lnTo>
                  <a:lnTo>
                    <a:pt x="61451" y="369474"/>
                  </a:lnTo>
                  <a:lnTo>
                    <a:pt x="60840" y="354185"/>
                  </a:lnTo>
                  <a:lnTo>
                    <a:pt x="59907" y="338878"/>
                  </a:lnTo>
                  <a:lnTo>
                    <a:pt x="57678" y="323328"/>
                  </a:lnTo>
                  <a:lnTo>
                    <a:pt x="53735" y="307394"/>
                  </a:lnTo>
                  <a:lnTo>
                    <a:pt x="48472" y="291069"/>
                  </a:lnTo>
                  <a:lnTo>
                    <a:pt x="42791" y="274410"/>
                  </a:lnTo>
                  <a:lnTo>
                    <a:pt x="37270" y="257493"/>
                  </a:lnTo>
                  <a:lnTo>
                    <a:pt x="32126" y="240383"/>
                  </a:lnTo>
                  <a:lnTo>
                    <a:pt x="27379" y="223137"/>
                  </a:lnTo>
                  <a:lnTo>
                    <a:pt x="22975" y="205794"/>
                  </a:lnTo>
                  <a:lnTo>
                    <a:pt x="19003" y="188386"/>
                  </a:lnTo>
                  <a:lnTo>
                    <a:pt x="15700" y="170932"/>
                  </a:lnTo>
                  <a:lnTo>
                    <a:pt x="13137" y="153456"/>
                  </a:lnTo>
                  <a:lnTo>
                    <a:pt x="11073" y="136297"/>
                  </a:lnTo>
                  <a:lnTo>
                    <a:pt x="9072" y="120074"/>
                  </a:lnTo>
                  <a:lnTo>
                    <a:pt x="6875" y="105048"/>
                  </a:lnTo>
                  <a:lnTo>
                    <a:pt x="4569" y="90991"/>
                  </a:lnTo>
                  <a:lnTo>
                    <a:pt x="2473" y="77397"/>
                  </a:lnTo>
                  <a:lnTo>
                    <a:pt x="780" y="63927"/>
                  </a:lnTo>
                  <a:lnTo>
                    <a:pt x="0" y="50913"/>
                  </a:lnTo>
                  <a:lnTo>
                    <a:pt x="999" y="39226"/>
                  </a:lnTo>
                  <a:lnTo>
                    <a:pt x="4088" y="29252"/>
                  </a:lnTo>
                  <a:lnTo>
                    <a:pt x="9098" y="20910"/>
                  </a:lnTo>
                  <a:lnTo>
                    <a:pt x="15666" y="13917"/>
                  </a:lnTo>
                  <a:lnTo>
                    <a:pt x="23416" y="7968"/>
                  </a:lnTo>
                  <a:lnTo>
                    <a:pt x="32022" y="3277"/>
                  </a:lnTo>
                  <a:lnTo>
                    <a:pt x="41235" y="547"/>
                  </a:lnTo>
                  <a:lnTo>
                    <a:pt x="50866" y="0"/>
                  </a:lnTo>
                  <a:lnTo>
                    <a:pt x="60711" y="1300"/>
                  </a:lnTo>
                  <a:lnTo>
                    <a:pt x="71716" y="4037"/>
                  </a:lnTo>
                  <a:lnTo>
                    <a:pt x="87079" y="9571"/>
                  </a:lnTo>
                  <a:lnTo>
                    <a:pt x="112206" y="202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43357" y="2853222"/>
              <a:ext cx="210571" cy="15138"/>
            </a:xfrm>
            <a:custGeom>
              <a:avLst/>
              <a:gdLst/>
              <a:ahLst/>
              <a:cxnLst/>
              <a:rect l="0" t="0" r="0" b="0"/>
              <a:pathLst>
                <a:path w="210571" h="15138">
                  <a:moveTo>
                    <a:pt x="210570" y="10529"/>
                  </a:moveTo>
                  <a:lnTo>
                    <a:pt x="201768" y="13329"/>
                  </a:lnTo>
                  <a:lnTo>
                    <a:pt x="193422" y="14831"/>
                  </a:lnTo>
                  <a:lnTo>
                    <a:pt x="184705" y="15137"/>
                  </a:lnTo>
                  <a:lnTo>
                    <a:pt x="174893" y="14458"/>
                  </a:lnTo>
                  <a:lnTo>
                    <a:pt x="162804" y="12990"/>
                  </a:lnTo>
                  <a:lnTo>
                    <a:pt x="148008" y="10926"/>
                  </a:lnTo>
                  <a:lnTo>
                    <a:pt x="131038" y="8589"/>
                  </a:lnTo>
                  <a:lnTo>
                    <a:pt x="112974" y="6414"/>
                  </a:lnTo>
                  <a:lnTo>
                    <a:pt x="94585" y="4626"/>
                  </a:lnTo>
                  <a:lnTo>
                    <a:pt x="76595" y="3255"/>
                  </a:lnTo>
                  <a:lnTo>
                    <a:pt x="57881" y="2105"/>
                  </a:lnTo>
                  <a:lnTo>
                    <a:pt x="34575" y="10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78134" y="2883262"/>
              <a:ext cx="154778" cy="123421"/>
            </a:xfrm>
            <a:custGeom>
              <a:avLst/>
              <a:gdLst/>
              <a:ahLst/>
              <a:cxnLst/>
              <a:rect l="0" t="0" r="0" b="0"/>
              <a:pathLst>
                <a:path w="154778" h="123421">
                  <a:moveTo>
                    <a:pt x="102135" y="54188"/>
                  </a:moveTo>
                  <a:lnTo>
                    <a:pt x="99201" y="45387"/>
                  </a:lnTo>
                  <a:lnTo>
                    <a:pt x="96419" y="37040"/>
                  </a:lnTo>
                  <a:lnTo>
                    <a:pt x="93506" y="28355"/>
                  </a:lnTo>
                  <a:lnTo>
                    <a:pt x="89947" y="19753"/>
                  </a:lnTo>
                  <a:lnTo>
                    <a:pt x="84838" y="12203"/>
                  </a:lnTo>
                  <a:lnTo>
                    <a:pt x="77823" y="6180"/>
                  </a:lnTo>
                  <a:lnTo>
                    <a:pt x="69354" y="1988"/>
                  </a:lnTo>
                  <a:lnTo>
                    <a:pt x="60369" y="0"/>
                  </a:lnTo>
                  <a:lnTo>
                    <a:pt x="51480" y="193"/>
                  </a:lnTo>
                  <a:lnTo>
                    <a:pt x="42920" y="2408"/>
                  </a:lnTo>
                  <a:lnTo>
                    <a:pt x="34727" y="6545"/>
                  </a:lnTo>
                  <a:lnTo>
                    <a:pt x="26862" y="12363"/>
                  </a:lnTo>
                  <a:lnTo>
                    <a:pt x="19582" y="19689"/>
                  </a:lnTo>
                  <a:lnTo>
                    <a:pt x="13437" y="28500"/>
                  </a:lnTo>
                  <a:lnTo>
                    <a:pt x="8634" y="38647"/>
                  </a:lnTo>
                  <a:lnTo>
                    <a:pt x="5068" y="49883"/>
                  </a:lnTo>
                  <a:lnTo>
                    <a:pt x="2508" y="61949"/>
                  </a:lnTo>
                  <a:lnTo>
                    <a:pt x="724" y="74606"/>
                  </a:lnTo>
                  <a:lnTo>
                    <a:pt x="0" y="87189"/>
                  </a:lnTo>
                  <a:lnTo>
                    <a:pt x="1094" y="98645"/>
                  </a:lnTo>
                  <a:lnTo>
                    <a:pt x="4271" y="108479"/>
                  </a:lnTo>
                  <a:lnTo>
                    <a:pt x="9183" y="116232"/>
                  </a:lnTo>
                  <a:lnTo>
                    <a:pt x="15161" y="121240"/>
                  </a:lnTo>
                  <a:lnTo>
                    <a:pt x="21699" y="123420"/>
                  </a:lnTo>
                  <a:lnTo>
                    <a:pt x="28510" y="123139"/>
                  </a:lnTo>
                  <a:lnTo>
                    <a:pt x="35448" y="120915"/>
                  </a:lnTo>
                  <a:lnTo>
                    <a:pt x="42437" y="117239"/>
                  </a:lnTo>
                  <a:lnTo>
                    <a:pt x="49280" y="112353"/>
                  </a:lnTo>
                  <a:lnTo>
                    <a:pt x="55656" y="106260"/>
                  </a:lnTo>
                  <a:lnTo>
                    <a:pt x="61428" y="99050"/>
                  </a:lnTo>
                  <a:lnTo>
                    <a:pt x="66627" y="90753"/>
                  </a:lnTo>
                  <a:lnTo>
                    <a:pt x="71355" y="81274"/>
                  </a:lnTo>
                  <a:lnTo>
                    <a:pt x="75736" y="70729"/>
                  </a:lnTo>
                  <a:lnTo>
                    <a:pt x="80354" y="61344"/>
                  </a:lnTo>
                  <a:lnTo>
                    <a:pt x="85402" y="56828"/>
                  </a:lnTo>
                  <a:lnTo>
                    <a:pt x="90240" y="57787"/>
                  </a:lnTo>
                  <a:lnTo>
                    <a:pt x="95088" y="62633"/>
                  </a:lnTo>
                  <a:lnTo>
                    <a:pt x="100238" y="69814"/>
                  </a:lnTo>
                  <a:lnTo>
                    <a:pt x="105954" y="77686"/>
                  </a:lnTo>
                  <a:lnTo>
                    <a:pt x="112521" y="84441"/>
                  </a:lnTo>
                  <a:lnTo>
                    <a:pt x="120037" y="89202"/>
                  </a:lnTo>
                  <a:lnTo>
                    <a:pt x="128608" y="92069"/>
                  </a:lnTo>
                  <a:lnTo>
                    <a:pt x="139495" y="91660"/>
                  </a:lnTo>
                  <a:lnTo>
                    <a:pt x="154777" y="8577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52291" y="2842694"/>
              <a:ext cx="117492" cy="167708"/>
            </a:xfrm>
            <a:custGeom>
              <a:avLst/>
              <a:gdLst/>
              <a:ahLst/>
              <a:cxnLst/>
              <a:rect l="0" t="0" r="0" b="0"/>
              <a:pathLst>
                <a:path w="117492" h="167708">
                  <a:moveTo>
                    <a:pt x="1678" y="63171"/>
                  </a:moveTo>
                  <a:lnTo>
                    <a:pt x="4611" y="74839"/>
                  </a:lnTo>
                  <a:lnTo>
                    <a:pt x="7394" y="85328"/>
                  </a:lnTo>
                  <a:lnTo>
                    <a:pt x="10293" y="95629"/>
                  </a:lnTo>
                  <a:lnTo>
                    <a:pt x="13334" y="105931"/>
                  </a:lnTo>
                  <a:lnTo>
                    <a:pt x="16499" y="116275"/>
                  </a:lnTo>
                  <a:lnTo>
                    <a:pt x="19762" y="126664"/>
                  </a:lnTo>
                  <a:lnTo>
                    <a:pt x="23101" y="137092"/>
                  </a:lnTo>
                  <a:lnTo>
                    <a:pt x="26492" y="147550"/>
                  </a:lnTo>
                  <a:lnTo>
                    <a:pt x="29897" y="157956"/>
                  </a:lnTo>
                  <a:lnTo>
                    <a:pt x="32437" y="165716"/>
                  </a:lnTo>
                  <a:lnTo>
                    <a:pt x="33065" y="167707"/>
                  </a:lnTo>
                  <a:lnTo>
                    <a:pt x="32174" y="165111"/>
                  </a:lnTo>
                  <a:lnTo>
                    <a:pt x="30138" y="159562"/>
                  </a:lnTo>
                  <a:lnTo>
                    <a:pt x="27022" y="152179"/>
                  </a:lnTo>
                  <a:lnTo>
                    <a:pt x="22929" y="143657"/>
                  </a:lnTo>
                  <a:lnTo>
                    <a:pt x="18195" y="134421"/>
                  </a:lnTo>
                  <a:lnTo>
                    <a:pt x="13315" y="124731"/>
                  </a:lnTo>
                  <a:lnTo>
                    <a:pt x="8594" y="114746"/>
                  </a:lnTo>
                  <a:lnTo>
                    <a:pt x="4457" y="104404"/>
                  </a:lnTo>
                  <a:lnTo>
                    <a:pt x="1515" y="93464"/>
                  </a:lnTo>
                  <a:lnTo>
                    <a:pt x="0" y="81853"/>
                  </a:lnTo>
                  <a:lnTo>
                    <a:pt x="289" y="70122"/>
                  </a:lnTo>
                  <a:lnTo>
                    <a:pt x="3061" y="59310"/>
                  </a:lnTo>
                  <a:lnTo>
                    <a:pt x="8442" y="49931"/>
                  </a:lnTo>
                  <a:lnTo>
                    <a:pt x="15954" y="41991"/>
                  </a:lnTo>
                  <a:lnTo>
                    <a:pt x="24813" y="35269"/>
                  </a:lnTo>
                  <a:lnTo>
                    <a:pt x="34432" y="29487"/>
                  </a:lnTo>
                  <a:lnTo>
                    <a:pt x="44462" y="24399"/>
                  </a:lnTo>
                  <a:lnTo>
                    <a:pt x="54714" y="19806"/>
                  </a:lnTo>
                  <a:lnTo>
                    <a:pt x="65075" y="15563"/>
                  </a:lnTo>
                  <a:lnTo>
                    <a:pt x="75232" y="11714"/>
                  </a:lnTo>
                  <a:lnTo>
                    <a:pt x="85744" y="8097"/>
                  </a:lnTo>
                  <a:lnTo>
                    <a:pt x="98650" y="4393"/>
                  </a:lnTo>
                  <a:lnTo>
                    <a:pt x="117491" y="0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37048" y="2852511"/>
              <a:ext cx="338103" cy="177229"/>
            </a:xfrm>
            <a:custGeom>
              <a:avLst/>
              <a:gdLst/>
              <a:ahLst/>
              <a:cxnLst/>
              <a:rect l="0" t="0" r="0" b="0"/>
              <a:pathLst>
                <a:path w="338103" h="177229">
                  <a:moveTo>
                    <a:pt x="32775" y="95468"/>
                  </a:moveTo>
                  <a:lnTo>
                    <a:pt x="44444" y="92534"/>
                  </a:lnTo>
                  <a:lnTo>
                    <a:pt x="54932" y="89752"/>
                  </a:lnTo>
                  <a:lnTo>
                    <a:pt x="65229" y="86848"/>
                  </a:lnTo>
                  <a:lnTo>
                    <a:pt x="75358" y="83635"/>
                  </a:lnTo>
                  <a:lnTo>
                    <a:pt x="85054" y="79821"/>
                  </a:lnTo>
                  <a:lnTo>
                    <a:pt x="94190" y="75300"/>
                  </a:lnTo>
                  <a:lnTo>
                    <a:pt x="102794" y="69963"/>
                  </a:lnTo>
                  <a:lnTo>
                    <a:pt x="110955" y="63627"/>
                  </a:lnTo>
                  <a:lnTo>
                    <a:pt x="118752" y="56294"/>
                  </a:lnTo>
                  <a:lnTo>
                    <a:pt x="125291" y="48268"/>
                  </a:lnTo>
                  <a:lnTo>
                    <a:pt x="128802" y="40043"/>
                  </a:lnTo>
                  <a:lnTo>
                    <a:pt x="128566" y="31926"/>
                  </a:lnTo>
                  <a:lnTo>
                    <a:pt x="124980" y="24190"/>
                  </a:lnTo>
                  <a:lnTo>
                    <a:pt x="118987" y="17148"/>
                  </a:lnTo>
                  <a:lnTo>
                    <a:pt x="111402" y="10904"/>
                  </a:lnTo>
                  <a:lnTo>
                    <a:pt x="102791" y="5713"/>
                  </a:lnTo>
                  <a:lnTo>
                    <a:pt x="93515" y="2049"/>
                  </a:lnTo>
                  <a:lnTo>
                    <a:pt x="83814" y="43"/>
                  </a:lnTo>
                  <a:lnTo>
                    <a:pt x="74000" y="0"/>
                  </a:lnTo>
                  <a:lnTo>
                    <a:pt x="64478" y="2549"/>
                  </a:lnTo>
                  <a:lnTo>
                    <a:pt x="55441" y="7775"/>
                  </a:lnTo>
                  <a:lnTo>
                    <a:pt x="46896" y="15013"/>
                  </a:lnTo>
                  <a:lnTo>
                    <a:pt x="38769" y="23157"/>
                  </a:lnTo>
                  <a:lnTo>
                    <a:pt x="30970" y="31482"/>
                  </a:lnTo>
                  <a:lnTo>
                    <a:pt x="23579" y="39829"/>
                  </a:lnTo>
                  <a:lnTo>
                    <a:pt x="16834" y="48412"/>
                  </a:lnTo>
                  <a:lnTo>
                    <a:pt x="10823" y="57366"/>
                  </a:lnTo>
                  <a:lnTo>
                    <a:pt x="5802" y="66701"/>
                  </a:lnTo>
                  <a:lnTo>
                    <a:pt x="2260" y="76362"/>
                  </a:lnTo>
                  <a:lnTo>
                    <a:pt x="330" y="86280"/>
                  </a:lnTo>
                  <a:lnTo>
                    <a:pt x="0" y="96553"/>
                  </a:lnTo>
                  <a:lnTo>
                    <a:pt x="1292" y="107436"/>
                  </a:lnTo>
                  <a:lnTo>
                    <a:pt x="4053" y="119008"/>
                  </a:lnTo>
                  <a:lnTo>
                    <a:pt x="8177" y="130881"/>
                  </a:lnTo>
                  <a:lnTo>
                    <a:pt x="13686" y="142317"/>
                  </a:lnTo>
                  <a:lnTo>
                    <a:pt x="20462" y="152920"/>
                  </a:lnTo>
                  <a:lnTo>
                    <a:pt x="28282" y="162156"/>
                  </a:lnTo>
                  <a:lnTo>
                    <a:pt x="36900" y="169224"/>
                  </a:lnTo>
                  <a:lnTo>
                    <a:pt x="46104" y="173896"/>
                  </a:lnTo>
                  <a:lnTo>
                    <a:pt x="55724" y="176422"/>
                  </a:lnTo>
                  <a:lnTo>
                    <a:pt x="65634" y="177228"/>
                  </a:lnTo>
                  <a:lnTo>
                    <a:pt x="75744" y="176735"/>
                  </a:lnTo>
                  <a:lnTo>
                    <a:pt x="85991" y="175139"/>
                  </a:lnTo>
                  <a:lnTo>
                    <a:pt x="96331" y="172407"/>
                  </a:lnTo>
                  <a:lnTo>
                    <a:pt x="106731" y="168616"/>
                  </a:lnTo>
                  <a:lnTo>
                    <a:pt x="117174" y="164108"/>
                  </a:lnTo>
                  <a:lnTo>
                    <a:pt x="127646" y="159391"/>
                  </a:lnTo>
                  <a:lnTo>
                    <a:pt x="138140" y="154778"/>
                  </a:lnTo>
                  <a:lnTo>
                    <a:pt x="148816" y="150547"/>
                  </a:lnTo>
                  <a:lnTo>
                    <a:pt x="159978" y="147010"/>
                  </a:lnTo>
                  <a:lnTo>
                    <a:pt x="171743" y="144255"/>
                  </a:lnTo>
                  <a:lnTo>
                    <a:pt x="183917" y="141880"/>
                  </a:lnTo>
                  <a:lnTo>
                    <a:pt x="196089" y="139130"/>
                  </a:lnTo>
                  <a:lnTo>
                    <a:pt x="208011" y="135605"/>
                  </a:lnTo>
                  <a:lnTo>
                    <a:pt x="219458" y="131251"/>
                  </a:lnTo>
                  <a:lnTo>
                    <a:pt x="230145" y="126177"/>
                  </a:lnTo>
                  <a:lnTo>
                    <a:pt x="239988" y="120529"/>
                  </a:lnTo>
                  <a:lnTo>
                    <a:pt x="248750" y="114126"/>
                  </a:lnTo>
                  <a:lnTo>
                    <a:pt x="255965" y="106472"/>
                  </a:lnTo>
                  <a:lnTo>
                    <a:pt x="261517" y="97402"/>
                  </a:lnTo>
                  <a:lnTo>
                    <a:pt x="265432" y="87211"/>
                  </a:lnTo>
                  <a:lnTo>
                    <a:pt x="267702" y="76453"/>
                  </a:lnTo>
                  <a:lnTo>
                    <a:pt x="268482" y="65523"/>
                  </a:lnTo>
                  <a:lnTo>
                    <a:pt x="267719" y="54932"/>
                  </a:lnTo>
                  <a:lnTo>
                    <a:pt x="265088" y="45359"/>
                  </a:lnTo>
                  <a:lnTo>
                    <a:pt x="260576" y="37085"/>
                  </a:lnTo>
                  <a:lnTo>
                    <a:pt x="254449" y="30363"/>
                  </a:lnTo>
                  <a:lnTo>
                    <a:pt x="247048" y="25588"/>
                  </a:lnTo>
                  <a:lnTo>
                    <a:pt x="238705" y="22788"/>
                  </a:lnTo>
                  <a:lnTo>
                    <a:pt x="229852" y="21855"/>
                  </a:lnTo>
                  <a:lnTo>
                    <a:pt x="220997" y="22733"/>
                  </a:lnTo>
                  <a:lnTo>
                    <a:pt x="212420" y="25212"/>
                  </a:lnTo>
                  <a:lnTo>
                    <a:pt x="204360" y="29146"/>
                  </a:lnTo>
                  <a:lnTo>
                    <a:pt x="197092" y="34525"/>
                  </a:lnTo>
                  <a:lnTo>
                    <a:pt x="190688" y="41220"/>
                  </a:lnTo>
                  <a:lnTo>
                    <a:pt x="185218" y="49155"/>
                  </a:lnTo>
                  <a:lnTo>
                    <a:pt x="180834" y="58383"/>
                  </a:lnTo>
                  <a:lnTo>
                    <a:pt x="177516" y="68814"/>
                  </a:lnTo>
                  <a:lnTo>
                    <a:pt x="175269" y="80242"/>
                  </a:lnTo>
                  <a:lnTo>
                    <a:pt x="174203" y="92437"/>
                  </a:lnTo>
                  <a:lnTo>
                    <a:pt x="174267" y="105186"/>
                  </a:lnTo>
                  <a:lnTo>
                    <a:pt x="175444" y="118000"/>
                  </a:lnTo>
                  <a:lnTo>
                    <a:pt x="177829" y="130143"/>
                  </a:lnTo>
                  <a:lnTo>
                    <a:pt x="181363" y="141256"/>
                  </a:lnTo>
                  <a:lnTo>
                    <a:pt x="186024" y="150852"/>
                  </a:lnTo>
                  <a:lnTo>
                    <a:pt x="191901" y="158169"/>
                  </a:lnTo>
                  <a:lnTo>
                    <a:pt x="198920" y="162998"/>
                  </a:lnTo>
                  <a:lnTo>
                    <a:pt x="206565" y="165122"/>
                  </a:lnTo>
                  <a:lnTo>
                    <a:pt x="214001" y="164062"/>
                  </a:lnTo>
                  <a:lnTo>
                    <a:pt x="220775" y="159871"/>
                  </a:lnTo>
                  <a:lnTo>
                    <a:pt x="226795" y="153179"/>
                  </a:lnTo>
                  <a:lnTo>
                    <a:pt x="232147" y="144878"/>
                  </a:lnTo>
                  <a:lnTo>
                    <a:pt x="236963" y="135633"/>
                  </a:lnTo>
                  <a:lnTo>
                    <a:pt x="241215" y="125686"/>
                  </a:lnTo>
                  <a:lnTo>
                    <a:pt x="244708" y="114958"/>
                  </a:lnTo>
                  <a:lnTo>
                    <a:pt x="247409" y="103547"/>
                  </a:lnTo>
                  <a:lnTo>
                    <a:pt x="249885" y="94978"/>
                  </a:lnTo>
                  <a:lnTo>
                    <a:pt x="252885" y="93230"/>
                  </a:lnTo>
                  <a:lnTo>
                    <a:pt x="256500" y="96451"/>
                  </a:lnTo>
                  <a:lnTo>
                    <a:pt x="260800" y="102616"/>
                  </a:lnTo>
                  <a:lnTo>
                    <a:pt x="265761" y="110500"/>
                  </a:lnTo>
                  <a:lnTo>
                    <a:pt x="271288" y="119388"/>
                  </a:lnTo>
                  <a:lnTo>
                    <a:pt x="277417" y="128549"/>
                  </a:lnTo>
                  <a:lnTo>
                    <a:pt x="284345" y="137133"/>
                  </a:lnTo>
                  <a:lnTo>
                    <a:pt x="292101" y="144734"/>
                  </a:lnTo>
                  <a:lnTo>
                    <a:pt x="300315" y="151188"/>
                  </a:lnTo>
                  <a:lnTo>
                    <a:pt x="309220" y="157003"/>
                  </a:lnTo>
                  <a:lnTo>
                    <a:pt x="320716" y="162686"/>
                  </a:lnTo>
                  <a:lnTo>
                    <a:pt x="338102" y="169167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57268" y="2873300"/>
              <a:ext cx="133697" cy="160738"/>
            </a:xfrm>
            <a:custGeom>
              <a:avLst/>
              <a:gdLst/>
              <a:ahLst/>
              <a:cxnLst/>
              <a:rect l="0" t="0" r="0" b="0"/>
              <a:pathLst>
                <a:path w="133697" h="160738">
                  <a:moveTo>
                    <a:pt x="102110" y="32565"/>
                  </a:moveTo>
                  <a:lnTo>
                    <a:pt x="96175" y="23897"/>
                  </a:lnTo>
                  <a:lnTo>
                    <a:pt x="89971" y="16831"/>
                  </a:lnTo>
                  <a:lnTo>
                    <a:pt x="82875" y="10735"/>
                  </a:lnTo>
                  <a:lnTo>
                    <a:pt x="74934" y="5679"/>
                  </a:lnTo>
                  <a:lnTo>
                    <a:pt x="66288" y="2114"/>
                  </a:lnTo>
                  <a:lnTo>
                    <a:pt x="57099" y="170"/>
                  </a:lnTo>
                  <a:lnTo>
                    <a:pt x="47671" y="0"/>
                  </a:lnTo>
                  <a:lnTo>
                    <a:pt x="38430" y="1930"/>
                  </a:lnTo>
                  <a:lnTo>
                    <a:pt x="29600" y="5938"/>
                  </a:lnTo>
                  <a:lnTo>
                    <a:pt x="21537" y="11882"/>
                  </a:lnTo>
                  <a:lnTo>
                    <a:pt x="14801" y="19683"/>
                  </a:lnTo>
                  <a:lnTo>
                    <a:pt x="9569" y="29114"/>
                  </a:lnTo>
                  <a:lnTo>
                    <a:pt x="5700" y="39850"/>
                  </a:lnTo>
                  <a:lnTo>
                    <a:pt x="2928" y="51572"/>
                  </a:lnTo>
                  <a:lnTo>
                    <a:pt x="995" y="64005"/>
                  </a:lnTo>
                  <a:lnTo>
                    <a:pt x="0" y="76774"/>
                  </a:lnTo>
                  <a:lnTo>
                    <a:pt x="379" y="89420"/>
                  </a:lnTo>
                  <a:lnTo>
                    <a:pt x="2266" y="101693"/>
                  </a:lnTo>
                  <a:lnTo>
                    <a:pt x="5669" y="113221"/>
                  </a:lnTo>
                  <a:lnTo>
                    <a:pt x="10627" y="123438"/>
                  </a:lnTo>
                  <a:lnTo>
                    <a:pt x="17007" y="132161"/>
                  </a:lnTo>
                  <a:lnTo>
                    <a:pt x="24716" y="139528"/>
                  </a:lnTo>
                  <a:lnTo>
                    <a:pt x="33784" y="145800"/>
                  </a:lnTo>
                  <a:lnTo>
                    <a:pt x="44099" y="151237"/>
                  </a:lnTo>
                  <a:lnTo>
                    <a:pt x="55278" y="155739"/>
                  </a:lnTo>
                  <a:lnTo>
                    <a:pt x="66773" y="158867"/>
                  </a:lnTo>
                  <a:lnTo>
                    <a:pt x="78235" y="160491"/>
                  </a:lnTo>
                  <a:lnTo>
                    <a:pt x="89267" y="160737"/>
                  </a:lnTo>
                  <a:lnTo>
                    <a:pt x="100529" y="159736"/>
                  </a:lnTo>
                  <a:lnTo>
                    <a:pt x="114121" y="156282"/>
                  </a:lnTo>
                  <a:lnTo>
                    <a:pt x="133696" y="148378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80435" y="2642653"/>
              <a:ext cx="200042" cy="379026"/>
            </a:xfrm>
            <a:custGeom>
              <a:avLst/>
              <a:gdLst/>
              <a:ahLst/>
              <a:cxnLst/>
              <a:rect l="0" t="0" r="0" b="0"/>
              <a:pathLst>
                <a:path w="200042" h="379026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48"/>
                  </a:lnTo>
                  <a:lnTo>
                    <a:pt x="3728" y="86046"/>
                  </a:lnTo>
                  <a:lnTo>
                    <a:pt x="5375" y="100908"/>
                  </a:lnTo>
                  <a:lnTo>
                    <a:pt x="6792" y="117116"/>
                  </a:lnTo>
                  <a:lnTo>
                    <a:pt x="8403" y="134067"/>
                  </a:lnTo>
                  <a:lnTo>
                    <a:pt x="11157" y="150605"/>
                  </a:lnTo>
                  <a:lnTo>
                    <a:pt x="15485" y="166105"/>
                  </a:lnTo>
                  <a:lnTo>
                    <a:pt x="21021" y="180782"/>
                  </a:lnTo>
                  <a:lnTo>
                    <a:pt x="26894" y="195391"/>
                  </a:lnTo>
                  <a:lnTo>
                    <a:pt x="32541" y="210402"/>
                  </a:lnTo>
                  <a:lnTo>
                    <a:pt x="37603" y="225789"/>
                  </a:lnTo>
                  <a:lnTo>
                    <a:pt x="41762" y="241213"/>
                  </a:lnTo>
                  <a:lnTo>
                    <a:pt x="44963" y="256445"/>
                  </a:lnTo>
                  <a:lnTo>
                    <a:pt x="47483" y="271252"/>
                  </a:lnTo>
                  <a:lnTo>
                    <a:pt x="49804" y="285341"/>
                  </a:lnTo>
                  <a:lnTo>
                    <a:pt x="52209" y="298559"/>
                  </a:lnTo>
                  <a:lnTo>
                    <a:pt x="54193" y="308553"/>
                  </a:lnTo>
                  <a:lnTo>
                    <a:pt x="55345" y="312330"/>
                  </a:lnTo>
                  <a:lnTo>
                    <a:pt x="56448" y="310899"/>
                  </a:lnTo>
                  <a:lnTo>
                    <a:pt x="57930" y="306032"/>
                  </a:lnTo>
                  <a:lnTo>
                    <a:pt x="59878" y="299037"/>
                  </a:lnTo>
                  <a:lnTo>
                    <a:pt x="62254" y="290744"/>
                  </a:lnTo>
                  <a:lnTo>
                    <a:pt x="65297" y="281980"/>
                  </a:lnTo>
                  <a:lnTo>
                    <a:pt x="69537" y="273661"/>
                  </a:lnTo>
                  <a:lnTo>
                    <a:pt x="75163" y="266241"/>
                  </a:lnTo>
                  <a:lnTo>
                    <a:pt x="82058" y="260096"/>
                  </a:lnTo>
                  <a:lnTo>
                    <a:pt x="89980" y="255712"/>
                  </a:lnTo>
                  <a:lnTo>
                    <a:pt x="98675" y="253174"/>
                  </a:lnTo>
                  <a:lnTo>
                    <a:pt x="107767" y="252416"/>
                  </a:lnTo>
                  <a:lnTo>
                    <a:pt x="116782" y="253412"/>
                  </a:lnTo>
                  <a:lnTo>
                    <a:pt x="125466" y="255970"/>
                  </a:lnTo>
                  <a:lnTo>
                    <a:pt x="133598" y="259955"/>
                  </a:lnTo>
                  <a:lnTo>
                    <a:pt x="140914" y="265370"/>
                  </a:lnTo>
                  <a:lnTo>
                    <a:pt x="147354" y="272088"/>
                  </a:lnTo>
                  <a:lnTo>
                    <a:pt x="153018" y="280038"/>
                  </a:lnTo>
                  <a:lnTo>
                    <a:pt x="158066" y="289277"/>
                  </a:lnTo>
                  <a:lnTo>
                    <a:pt x="162650" y="299710"/>
                  </a:lnTo>
                  <a:lnTo>
                    <a:pt x="166901" y="310970"/>
                  </a:lnTo>
                  <a:lnTo>
                    <a:pt x="170917" y="322520"/>
                  </a:lnTo>
                  <a:lnTo>
                    <a:pt x="174771" y="334013"/>
                  </a:lnTo>
                  <a:lnTo>
                    <a:pt x="178553" y="344869"/>
                  </a:lnTo>
                  <a:lnTo>
                    <a:pt x="182862" y="355248"/>
                  </a:lnTo>
                  <a:lnTo>
                    <a:pt x="189193" y="366058"/>
                  </a:lnTo>
                  <a:lnTo>
                    <a:pt x="200041" y="37902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557307" y="2639262"/>
              <a:ext cx="117968" cy="415184"/>
            </a:xfrm>
            <a:custGeom>
              <a:avLst/>
              <a:gdLst/>
              <a:ahLst/>
              <a:cxnLst/>
              <a:rect l="0" t="0" r="0" b="0"/>
              <a:pathLst>
                <a:path w="117968" h="415184">
                  <a:moveTo>
                    <a:pt x="107439" y="319245"/>
                  </a:moveTo>
                  <a:lnTo>
                    <a:pt x="104371" y="310511"/>
                  </a:lnTo>
                  <a:lnTo>
                    <a:pt x="100308" y="302805"/>
                  </a:lnTo>
                  <a:lnTo>
                    <a:pt x="94815" y="295416"/>
                  </a:lnTo>
                  <a:lnTo>
                    <a:pt x="88055" y="288674"/>
                  </a:lnTo>
                  <a:lnTo>
                    <a:pt x="80257" y="283440"/>
                  </a:lnTo>
                  <a:lnTo>
                    <a:pt x="71665" y="280083"/>
                  </a:lnTo>
                  <a:lnTo>
                    <a:pt x="62654" y="278815"/>
                  </a:lnTo>
                  <a:lnTo>
                    <a:pt x="53696" y="279934"/>
                  </a:lnTo>
                  <a:lnTo>
                    <a:pt x="45054" y="283358"/>
                  </a:lnTo>
                  <a:lnTo>
                    <a:pt x="36949" y="288724"/>
                  </a:lnTo>
                  <a:lnTo>
                    <a:pt x="29653" y="295597"/>
                  </a:lnTo>
                  <a:lnTo>
                    <a:pt x="23227" y="303582"/>
                  </a:lnTo>
                  <a:lnTo>
                    <a:pt x="17572" y="312364"/>
                  </a:lnTo>
                  <a:lnTo>
                    <a:pt x="12531" y="321702"/>
                  </a:lnTo>
                  <a:lnTo>
                    <a:pt x="7960" y="331428"/>
                  </a:lnTo>
                  <a:lnTo>
                    <a:pt x="4058" y="341586"/>
                  </a:lnTo>
                  <a:lnTo>
                    <a:pt x="1340" y="352397"/>
                  </a:lnTo>
                  <a:lnTo>
                    <a:pt x="0" y="363924"/>
                  </a:lnTo>
                  <a:lnTo>
                    <a:pt x="82" y="375768"/>
                  </a:lnTo>
                  <a:lnTo>
                    <a:pt x="1659" y="387187"/>
                  </a:lnTo>
                  <a:lnTo>
                    <a:pt x="4610" y="397773"/>
                  </a:lnTo>
                  <a:lnTo>
                    <a:pt x="8718" y="406819"/>
                  </a:lnTo>
                  <a:lnTo>
                    <a:pt x="14588" y="412892"/>
                  </a:lnTo>
                  <a:lnTo>
                    <a:pt x="22221" y="415183"/>
                  </a:lnTo>
                  <a:lnTo>
                    <a:pt x="29927" y="414024"/>
                  </a:lnTo>
                  <a:lnTo>
                    <a:pt x="37304" y="410129"/>
                  </a:lnTo>
                  <a:lnTo>
                    <a:pt x="44450" y="404044"/>
                  </a:lnTo>
                  <a:lnTo>
                    <a:pt x="51484" y="396038"/>
                  </a:lnTo>
                  <a:lnTo>
                    <a:pt x="58471" y="386410"/>
                  </a:lnTo>
                  <a:lnTo>
                    <a:pt x="65279" y="375346"/>
                  </a:lnTo>
                  <a:lnTo>
                    <a:pt x="71615" y="362858"/>
                  </a:lnTo>
                  <a:lnTo>
                    <a:pt x="77354" y="349092"/>
                  </a:lnTo>
                  <a:lnTo>
                    <a:pt x="82526" y="334609"/>
                  </a:lnTo>
                  <a:lnTo>
                    <a:pt x="87233" y="320274"/>
                  </a:lnTo>
                  <a:lnTo>
                    <a:pt x="91586" y="306561"/>
                  </a:lnTo>
                  <a:lnTo>
                    <a:pt x="95679" y="293575"/>
                  </a:lnTo>
                  <a:lnTo>
                    <a:pt x="99589" y="281240"/>
                  </a:lnTo>
                  <a:lnTo>
                    <a:pt x="103357" y="269423"/>
                  </a:lnTo>
                  <a:lnTo>
                    <a:pt x="106532" y="257995"/>
                  </a:lnTo>
                  <a:lnTo>
                    <a:pt x="108220" y="246846"/>
                  </a:lnTo>
                  <a:lnTo>
                    <a:pt x="108066" y="235894"/>
                  </a:lnTo>
                  <a:lnTo>
                    <a:pt x="106674" y="225078"/>
                  </a:lnTo>
                  <a:lnTo>
                    <a:pt x="105276" y="214355"/>
                  </a:lnTo>
                  <a:lnTo>
                    <a:pt x="104598" y="203683"/>
                  </a:lnTo>
                  <a:lnTo>
                    <a:pt x="104673" y="192548"/>
                  </a:lnTo>
                  <a:lnTo>
                    <a:pt x="105122" y="180016"/>
                  </a:lnTo>
                  <a:lnTo>
                    <a:pt x="105652" y="165693"/>
                  </a:lnTo>
                  <a:lnTo>
                    <a:pt x="106126" y="149835"/>
                  </a:lnTo>
                  <a:lnTo>
                    <a:pt x="106502" y="133047"/>
                  </a:lnTo>
                  <a:lnTo>
                    <a:pt x="106784" y="115797"/>
                  </a:lnTo>
                  <a:lnTo>
                    <a:pt x="106987" y="98504"/>
                  </a:lnTo>
                  <a:lnTo>
                    <a:pt x="107131" y="81602"/>
                  </a:lnTo>
                  <a:lnTo>
                    <a:pt x="107225" y="65281"/>
                  </a:lnTo>
                  <a:lnTo>
                    <a:pt x="107120" y="49697"/>
                  </a:lnTo>
                  <a:lnTo>
                    <a:pt x="106518" y="35065"/>
                  </a:lnTo>
                  <a:lnTo>
                    <a:pt x="105273" y="21432"/>
                  </a:lnTo>
                  <a:lnTo>
                    <a:pt x="102587" y="9741"/>
                  </a:lnTo>
                  <a:lnTo>
                    <a:pt x="98017" y="2139"/>
                  </a:lnTo>
                  <a:lnTo>
                    <a:pt x="92960" y="0"/>
                  </a:lnTo>
                  <a:lnTo>
                    <a:pt x="88449" y="3385"/>
                  </a:lnTo>
                  <a:lnTo>
                    <a:pt x="84846" y="11529"/>
                  </a:lnTo>
                  <a:lnTo>
                    <a:pt x="82144" y="23409"/>
                  </a:lnTo>
                  <a:lnTo>
                    <a:pt x="80193" y="38067"/>
                  </a:lnTo>
                  <a:lnTo>
                    <a:pt x="78819" y="54724"/>
                  </a:lnTo>
                  <a:lnTo>
                    <a:pt x="77866" y="72949"/>
                  </a:lnTo>
                  <a:lnTo>
                    <a:pt x="77213" y="92617"/>
                  </a:lnTo>
                  <a:lnTo>
                    <a:pt x="76778" y="113534"/>
                  </a:lnTo>
                  <a:lnTo>
                    <a:pt x="76822" y="134801"/>
                  </a:lnTo>
                  <a:lnTo>
                    <a:pt x="77916" y="154940"/>
                  </a:lnTo>
                  <a:lnTo>
                    <a:pt x="80282" y="173225"/>
                  </a:lnTo>
                  <a:lnTo>
                    <a:pt x="83669" y="189620"/>
                  </a:lnTo>
                  <a:lnTo>
                    <a:pt x="87553" y="204409"/>
                  </a:lnTo>
                  <a:lnTo>
                    <a:pt x="91567" y="217966"/>
                  </a:lnTo>
                  <a:lnTo>
                    <a:pt x="95377" y="231109"/>
                  </a:lnTo>
                  <a:lnTo>
                    <a:pt x="98623" y="245022"/>
                  </a:lnTo>
                  <a:lnTo>
                    <a:pt x="101175" y="260281"/>
                  </a:lnTo>
                  <a:lnTo>
                    <a:pt x="103241" y="276604"/>
                  </a:lnTo>
                  <a:lnTo>
                    <a:pt x="105251" y="293173"/>
                  </a:lnTo>
                  <a:lnTo>
                    <a:pt x="107457" y="309459"/>
                  </a:lnTo>
                  <a:lnTo>
                    <a:pt x="109783" y="325261"/>
                  </a:lnTo>
                  <a:lnTo>
                    <a:pt x="112134" y="342408"/>
                  </a:lnTo>
                  <a:lnTo>
                    <a:pt x="114727" y="365754"/>
                  </a:lnTo>
                  <a:lnTo>
                    <a:pt x="117967" y="403473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92807" y="2887170"/>
              <a:ext cx="140396" cy="155566"/>
            </a:xfrm>
            <a:custGeom>
              <a:avLst/>
              <a:gdLst/>
              <a:ahLst/>
              <a:cxnLst/>
              <a:rect l="0" t="0" r="0" b="0"/>
              <a:pathLst>
                <a:path w="140396" h="155566">
                  <a:moveTo>
                    <a:pt x="35110" y="92394"/>
                  </a:moveTo>
                  <a:lnTo>
                    <a:pt x="43844" y="89394"/>
                  </a:lnTo>
                  <a:lnTo>
                    <a:pt x="51551" y="85971"/>
                  </a:lnTo>
                  <a:lnTo>
                    <a:pt x="58953" y="81775"/>
                  </a:lnTo>
                  <a:lnTo>
                    <a:pt x="66215" y="76875"/>
                  </a:lnTo>
                  <a:lnTo>
                    <a:pt x="73393" y="71393"/>
                  </a:lnTo>
                  <a:lnTo>
                    <a:pt x="80505" y="65459"/>
                  </a:lnTo>
                  <a:lnTo>
                    <a:pt x="87077" y="59024"/>
                  </a:lnTo>
                  <a:lnTo>
                    <a:pt x="92199" y="51877"/>
                  </a:lnTo>
                  <a:lnTo>
                    <a:pt x="95485" y="43964"/>
                  </a:lnTo>
                  <a:lnTo>
                    <a:pt x="96875" y="35533"/>
                  </a:lnTo>
                  <a:lnTo>
                    <a:pt x="96371" y="27028"/>
                  </a:lnTo>
                  <a:lnTo>
                    <a:pt x="94173" y="18729"/>
                  </a:lnTo>
                  <a:lnTo>
                    <a:pt x="90445" y="11208"/>
                  </a:lnTo>
                  <a:lnTo>
                    <a:pt x="85210" y="5376"/>
                  </a:lnTo>
                  <a:lnTo>
                    <a:pt x="78625" y="1580"/>
                  </a:lnTo>
                  <a:lnTo>
                    <a:pt x="71105" y="0"/>
                  </a:lnTo>
                  <a:lnTo>
                    <a:pt x="63221" y="903"/>
                  </a:lnTo>
                  <a:lnTo>
                    <a:pt x="55328" y="4172"/>
                  </a:lnTo>
                  <a:lnTo>
                    <a:pt x="47572" y="9263"/>
                  </a:lnTo>
                  <a:lnTo>
                    <a:pt x="39984" y="15419"/>
                  </a:lnTo>
                  <a:lnTo>
                    <a:pt x="32557" y="22114"/>
                  </a:lnTo>
                  <a:lnTo>
                    <a:pt x="25586" y="29384"/>
                  </a:lnTo>
                  <a:lnTo>
                    <a:pt x="19656" y="37701"/>
                  </a:lnTo>
                  <a:lnTo>
                    <a:pt x="14996" y="47255"/>
                  </a:lnTo>
                  <a:lnTo>
                    <a:pt x="11357" y="57790"/>
                  </a:lnTo>
                  <a:lnTo>
                    <a:pt x="8218" y="68786"/>
                  </a:lnTo>
                  <a:lnTo>
                    <a:pt x="5222" y="79895"/>
                  </a:lnTo>
                  <a:lnTo>
                    <a:pt x="2529" y="91117"/>
                  </a:lnTo>
                  <a:lnTo>
                    <a:pt x="700" y="102710"/>
                  </a:lnTo>
                  <a:lnTo>
                    <a:pt x="0" y="114786"/>
                  </a:lnTo>
                  <a:lnTo>
                    <a:pt x="869" y="126674"/>
                  </a:lnTo>
                  <a:lnTo>
                    <a:pt x="4046" y="137065"/>
                  </a:lnTo>
                  <a:lnTo>
                    <a:pt x="9701" y="145333"/>
                  </a:lnTo>
                  <a:lnTo>
                    <a:pt x="17230" y="151034"/>
                  </a:lnTo>
                  <a:lnTo>
                    <a:pt x="25570" y="153587"/>
                  </a:lnTo>
                  <a:lnTo>
                    <a:pt x="34023" y="153001"/>
                  </a:lnTo>
                  <a:lnTo>
                    <a:pt x="42286" y="149726"/>
                  </a:lnTo>
                  <a:lnTo>
                    <a:pt x="50280" y="144347"/>
                  </a:lnTo>
                  <a:lnTo>
                    <a:pt x="58016" y="137407"/>
                  </a:lnTo>
                  <a:lnTo>
                    <a:pt x="65379" y="129347"/>
                  </a:lnTo>
                  <a:lnTo>
                    <a:pt x="72112" y="120502"/>
                  </a:lnTo>
                  <a:lnTo>
                    <a:pt x="78124" y="111110"/>
                  </a:lnTo>
                  <a:lnTo>
                    <a:pt x="83316" y="101179"/>
                  </a:lnTo>
                  <a:lnTo>
                    <a:pt x="87506" y="90520"/>
                  </a:lnTo>
                  <a:lnTo>
                    <a:pt x="90672" y="79160"/>
                  </a:lnTo>
                  <a:lnTo>
                    <a:pt x="92154" y="69808"/>
                  </a:lnTo>
                  <a:lnTo>
                    <a:pt x="91740" y="66365"/>
                  </a:lnTo>
                  <a:lnTo>
                    <a:pt x="90812" y="68648"/>
                  </a:lnTo>
                  <a:lnTo>
                    <a:pt x="90130" y="74879"/>
                  </a:lnTo>
                  <a:lnTo>
                    <a:pt x="90118" y="83334"/>
                  </a:lnTo>
                  <a:lnTo>
                    <a:pt x="90896" y="92919"/>
                  </a:lnTo>
                  <a:lnTo>
                    <a:pt x="92558" y="103046"/>
                  </a:lnTo>
                  <a:lnTo>
                    <a:pt x="95269" y="113421"/>
                  </a:lnTo>
                  <a:lnTo>
                    <a:pt x="99018" y="123886"/>
                  </a:lnTo>
                  <a:lnTo>
                    <a:pt x="103731" y="133729"/>
                  </a:lnTo>
                  <a:lnTo>
                    <a:pt x="110031" y="142514"/>
                  </a:lnTo>
                  <a:lnTo>
                    <a:pt x="120705" y="149894"/>
                  </a:lnTo>
                  <a:lnTo>
                    <a:pt x="140395" y="155565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54259" y="2916393"/>
              <a:ext cx="42115" cy="136872"/>
            </a:xfrm>
            <a:custGeom>
              <a:avLst/>
              <a:gdLst/>
              <a:ahLst/>
              <a:cxnLst/>
              <a:rect l="0" t="0" r="0" b="0"/>
              <a:pathLst>
                <a:path w="42115" h="136872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2008" y="32459"/>
                  </a:lnTo>
                  <a:lnTo>
                    <a:pt x="4040" y="42760"/>
                  </a:lnTo>
                  <a:lnTo>
                    <a:pt x="7005" y="53103"/>
                  </a:lnTo>
                  <a:lnTo>
                    <a:pt x="10919" y="63493"/>
                  </a:lnTo>
                  <a:lnTo>
                    <a:pt x="15497" y="73922"/>
                  </a:lnTo>
                  <a:lnTo>
                    <a:pt x="20252" y="84380"/>
                  </a:lnTo>
                  <a:lnTo>
                    <a:pt x="24886" y="94846"/>
                  </a:lnTo>
                  <a:lnTo>
                    <a:pt x="29145" y="104859"/>
                  </a:lnTo>
                  <a:lnTo>
                    <a:pt x="33151" y="114508"/>
                  </a:lnTo>
                  <a:lnTo>
                    <a:pt x="37255" y="124638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770031" y="2895336"/>
              <a:ext cx="210571" cy="463255"/>
            </a:xfrm>
            <a:custGeom>
              <a:avLst/>
              <a:gdLst/>
              <a:ahLst/>
              <a:cxnLst/>
              <a:rect l="0" t="0" r="0" b="0"/>
              <a:pathLst>
                <a:path w="210571" h="463255">
                  <a:moveTo>
                    <a:pt x="210570" y="0"/>
                  </a:moveTo>
                  <a:lnTo>
                    <a:pt x="204703" y="11735"/>
                  </a:lnTo>
                  <a:lnTo>
                    <a:pt x="199138" y="22864"/>
                  </a:lnTo>
                  <a:lnTo>
                    <a:pt x="193338" y="34458"/>
                  </a:lnTo>
                  <a:lnTo>
                    <a:pt x="187257" y="46447"/>
                  </a:lnTo>
                  <a:lnTo>
                    <a:pt x="180928" y="58459"/>
                  </a:lnTo>
                  <a:lnTo>
                    <a:pt x="174395" y="70270"/>
                  </a:lnTo>
                  <a:lnTo>
                    <a:pt x="167546" y="82142"/>
                  </a:lnTo>
                  <a:lnTo>
                    <a:pt x="160116" y="94708"/>
                  </a:lnTo>
                  <a:lnTo>
                    <a:pt x="152014" y="108269"/>
                  </a:lnTo>
                  <a:lnTo>
                    <a:pt x="143624" y="122648"/>
                  </a:lnTo>
                  <a:lnTo>
                    <a:pt x="135680" y="137378"/>
                  </a:lnTo>
                  <a:lnTo>
                    <a:pt x="128556" y="152137"/>
                  </a:lnTo>
                  <a:lnTo>
                    <a:pt x="122131" y="166623"/>
                  </a:lnTo>
                  <a:lnTo>
                    <a:pt x="115974" y="180496"/>
                  </a:lnTo>
                  <a:lnTo>
                    <a:pt x="109798" y="193638"/>
                  </a:lnTo>
                  <a:lnTo>
                    <a:pt x="103651" y="206106"/>
                  </a:lnTo>
                  <a:lnTo>
                    <a:pt x="97816" y="218026"/>
                  </a:lnTo>
                  <a:lnTo>
                    <a:pt x="92437" y="229536"/>
                  </a:lnTo>
                  <a:lnTo>
                    <a:pt x="87348" y="240912"/>
                  </a:lnTo>
                  <a:lnTo>
                    <a:pt x="82171" y="252551"/>
                  </a:lnTo>
                  <a:lnTo>
                    <a:pt x="76693" y="264642"/>
                  </a:lnTo>
                  <a:lnTo>
                    <a:pt x="71031" y="277036"/>
                  </a:lnTo>
                  <a:lnTo>
                    <a:pt x="65530" y="289355"/>
                  </a:lnTo>
                  <a:lnTo>
                    <a:pt x="60384" y="301382"/>
                  </a:lnTo>
                  <a:lnTo>
                    <a:pt x="55623" y="313068"/>
                  </a:lnTo>
                  <a:lnTo>
                    <a:pt x="51200" y="324448"/>
                  </a:lnTo>
                  <a:lnTo>
                    <a:pt x="47040" y="335583"/>
                  </a:lnTo>
                  <a:lnTo>
                    <a:pt x="43077" y="346536"/>
                  </a:lnTo>
                  <a:lnTo>
                    <a:pt x="39256" y="357356"/>
                  </a:lnTo>
                  <a:lnTo>
                    <a:pt x="35533" y="368089"/>
                  </a:lnTo>
                  <a:lnTo>
                    <a:pt x="31880" y="378926"/>
                  </a:lnTo>
                  <a:lnTo>
                    <a:pt x="28274" y="390194"/>
                  </a:lnTo>
                  <a:lnTo>
                    <a:pt x="24698" y="402024"/>
                  </a:lnTo>
                  <a:lnTo>
                    <a:pt x="21104" y="413975"/>
                  </a:lnTo>
                  <a:lnTo>
                    <a:pt x="16944" y="426410"/>
                  </a:lnTo>
                  <a:lnTo>
                    <a:pt x="10733" y="44154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01658" y="3021678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7653" y="11501"/>
                  </a:lnTo>
                  <a:lnTo>
                    <a:pt x="5185" y="21371"/>
                  </a:lnTo>
                  <a:lnTo>
                    <a:pt x="2819" y="3083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32CD3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5348477" y="2232041"/>
            <a:ext cx="221099" cy="299708"/>
          </a:xfrm>
          <a:custGeom>
            <a:avLst/>
            <a:gdLst/>
            <a:ahLst/>
            <a:cxnLst/>
            <a:rect l="0" t="0" r="0" b="0"/>
            <a:pathLst>
              <a:path w="221099" h="299708">
                <a:moveTo>
                  <a:pt x="0" y="115813"/>
                </a:moveTo>
                <a:lnTo>
                  <a:pt x="134" y="127482"/>
                </a:lnTo>
                <a:lnTo>
                  <a:pt x="1415" y="137970"/>
                </a:lnTo>
                <a:lnTo>
                  <a:pt x="4003" y="148272"/>
                </a:lnTo>
                <a:lnTo>
                  <a:pt x="7549" y="158574"/>
                </a:lnTo>
                <a:lnTo>
                  <a:pt x="11534" y="168917"/>
                </a:lnTo>
                <a:lnTo>
                  <a:pt x="15614" y="179307"/>
                </a:lnTo>
                <a:lnTo>
                  <a:pt x="19635" y="189735"/>
                </a:lnTo>
                <a:lnTo>
                  <a:pt x="23553" y="200193"/>
                </a:lnTo>
                <a:lnTo>
                  <a:pt x="27367" y="210673"/>
                </a:lnTo>
                <a:lnTo>
                  <a:pt x="31097" y="221168"/>
                </a:lnTo>
                <a:lnTo>
                  <a:pt x="34761" y="231673"/>
                </a:lnTo>
                <a:lnTo>
                  <a:pt x="38378" y="242187"/>
                </a:lnTo>
                <a:lnTo>
                  <a:pt x="41961" y="252705"/>
                </a:lnTo>
                <a:lnTo>
                  <a:pt x="45520" y="263227"/>
                </a:lnTo>
                <a:lnTo>
                  <a:pt x="49073" y="273732"/>
                </a:lnTo>
                <a:lnTo>
                  <a:pt x="52951" y="283566"/>
                </a:lnTo>
                <a:lnTo>
                  <a:pt x="57772" y="291499"/>
                </a:lnTo>
                <a:lnTo>
                  <a:pt x="63789" y="297000"/>
                </a:lnTo>
                <a:lnTo>
                  <a:pt x="70611" y="299707"/>
                </a:lnTo>
                <a:lnTo>
                  <a:pt x="77422" y="299103"/>
                </a:lnTo>
                <a:lnTo>
                  <a:pt x="83739" y="295252"/>
                </a:lnTo>
                <a:lnTo>
                  <a:pt x="89437" y="288803"/>
                </a:lnTo>
                <a:lnTo>
                  <a:pt x="94564" y="280673"/>
                </a:lnTo>
                <a:lnTo>
                  <a:pt x="99234" y="271550"/>
                </a:lnTo>
                <a:lnTo>
                  <a:pt x="103727" y="261856"/>
                </a:lnTo>
                <a:lnTo>
                  <a:pt x="108444" y="251831"/>
                </a:lnTo>
                <a:lnTo>
                  <a:pt x="113585" y="241608"/>
                </a:lnTo>
                <a:lnTo>
                  <a:pt x="119007" y="231100"/>
                </a:lnTo>
                <a:lnTo>
                  <a:pt x="124340" y="220046"/>
                </a:lnTo>
                <a:lnTo>
                  <a:pt x="129375" y="208343"/>
                </a:lnTo>
                <a:lnTo>
                  <a:pt x="134229" y="196040"/>
                </a:lnTo>
                <a:lnTo>
                  <a:pt x="139249" y="183248"/>
                </a:lnTo>
                <a:lnTo>
                  <a:pt x="144624" y="170081"/>
                </a:lnTo>
                <a:lnTo>
                  <a:pt x="150388" y="156475"/>
                </a:lnTo>
                <a:lnTo>
                  <a:pt x="156490" y="142203"/>
                </a:lnTo>
                <a:lnTo>
                  <a:pt x="162857" y="127203"/>
                </a:lnTo>
                <a:lnTo>
                  <a:pt x="169422" y="111875"/>
                </a:lnTo>
                <a:lnTo>
                  <a:pt x="176128" y="96966"/>
                </a:lnTo>
                <a:lnTo>
                  <a:pt x="182929" y="82864"/>
                </a:lnTo>
                <a:lnTo>
                  <a:pt x="189631" y="69617"/>
                </a:lnTo>
                <a:lnTo>
                  <a:pt x="195904" y="57106"/>
                </a:lnTo>
                <a:lnTo>
                  <a:pt x="201599" y="45185"/>
                </a:lnTo>
                <a:lnTo>
                  <a:pt x="206592" y="34158"/>
                </a:lnTo>
                <a:lnTo>
                  <a:pt x="211181" y="23703"/>
                </a:lnTo>
                <a:lnTo>
                  <a:pt x="215767" y="12897"/>
                </a:lnTo>
                <a:lnTo>
                  <a:pt x="22109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5716974" y="2151337"/>
            <a:ext cx="831752" cy="415250"/>
          </a:xfrm>
          <a:custGeom>
            <a:avLst/>
            <a:gdLst/>
            <a:ahLst/>
            <a:cxnLst/>
            <a:rect l="0" t="0" r="0" b="0"/>
            <a:pathLst>
              <a:path w="831752" h="415250">
                <a:moveTo>
                  <a:pt x="0" y="354445"/>
                </a:moveTo>
                <a:lnTo>
                  <a:pt x="2933" y="342777"/>
                </a:lnTo>
                <a:lnTo>
                  <a:pt x="5716" y="332288"/>
                </a:lnTo>
                <a:lnTo>
                  <a:pt x="8620" y="321991"/>
                </a:lnTo>
                <a:lnTo>
                  <a:pt x="11832" y="311862"/>
                </a:lnTo>
                <a:lnTo>
                  <a:pt x="15646" y="302167"/>
                </a:lnTo>
                <a:lnTo>
                  <a:pt x="20159" y="293026"/>
                </a:lnTo>
                <a:lnTo>
                  <a:pt x="25150" y="284251"/>
                </a:lnTo>
                <a:lnTo>
                  <a:pt x="30189" y="275441"/>
                </a:lnTo>
                <a:lnTo>
                  <a:pt x="35025" y="266369"/>
                </a:lnTo>
                <a:lnTo>
                  <a:pt x="39746" y="257139"/>
                </a:lnTo>
                <a:lnTo>
                  <a:pt x="44674" y="248089"/>
                </a:lnTo>
                <a:lnTo>
                  <a:pt x="49991" y="239408"/>
                </a:lnTo>
                <a:lnTo>
                  <a:pt x="55713" y="231120"/>
                </a:lnTo>
                <a:lnTo>
                  <a:pt x="61788" y="223174"/>
                </a:lnTo>
                <a:lnTo>
                  <a:pt x="68137" y="215493"/>
                </a:lnTo>
                <a:lnTo>
                  <a:pt x="74690" y="207843"/>
                </a:lnTo>
                <a:lnTo>
                  <a:pt x="81388" y="199860"/>
                </a:lnTo>
                <a:lnTo>
                  <a:pt x="88193" y="191377"/>
                </a:lnTo>
                <a:lnTo>
                  <a:pt x="95237" y="182560"/>
                </a:lnTo>
                <a:lnTo>
                  <a:pt x="102804" y="173795"/>
                </a:lnTo>
                <a:lnTo>
                  <a:pt x="111005" y="165307"/>
                </a:lnTo>
                <a:lnTo>
                  <a:pt x="119632" y="157151"/>
                </a:lnTo>
                <a:lnTo>
                  <a:pt x="128269" y="149294"/>
                </a:lnTo>
                <a:lnTo>
                  <a:pt x="136675" y="141677"/>
                </a:lnTo>
                <a:lnTo>
                  <a:pt x="144946" y="134240"/>
                </a:lnTo>
                <a:lnTo>
                  <a:pt x="153412" y="126932"/>
                </a:lnTo>
                <a:lnTo>
                  <a:pt x="162256" y="119716"/>
                </a:lnTo>
                <a:lnTo>
                  <a:pt x="171501" y="112564"/>
                </a:lnTo>
                <a:lnTo>
                  <a:pt x="181094" y="105454"/>
                </a:lnTo>
                <a:lnTo>
                  <a:pt x="190959" y="98375"/>
                </a:lnTo>
                <a:lnTo>
                  <a:pt x="201025" y="91315"/>
                </a:lnTo>
                <a:lnTo>
                  <a:pt x="211235" y="84268"/>
                </a:lnTo>
                <a:lnTo>
                  <a:pt x="221547" y="77236"/>
                </a:lnTo>
                <a:lnTo>
                  <a:pt x="231928" y="70377"/>
                </a:lnTo>
                <a:lnTo>
                  <a:pt x="242357" y="63999"/>
                </a:lnTo>
                <a:lnTo>
                  <a:pt x="252819" y="58227"/>
                </a:lnTo>
                <a:lnTo>
                  <a:pt x="263302" y="53030"/>
                </a:lnTo>
                <a:lnTo>
                  <a:pt x="273801" y="48305"/>
                </a:lnTo>
                <a:lnTo>
                  <a:pt x="284309" y="43941"/>
                </a:lnTo>
                <a:lnTo>
                  <a:pt x="294824" y="39839"/>
                </a:lnTo>
                <a:lnTo>
                  <a:pt x="305344" y="35924"/>
                </a:lnTo>
                <a:lnTo>
                  <a:pt x="315867" y="32139"/>
                </a:lnTo>
                <a:lnTo>
                  <a:pt x="326391" y="28443"/>
                </a:lnTo>
                <a:lnTo>
                  <a:pt x="336917" y="24807"/>
                </a:lnTo>
                <a:lnTo>
                  <a:pt x="347444" y="21213"/>
                </a:lnTo>
                <a:lnTo>
                  <a:pt x="357971" y="17647"/>
                </a:lnTo>
                <a:lnTo>
                  <a:pt x="368499" y="14100"/>
                </a:lnTo>
                <a:lnTo>
                  <a:pt x="379032" y="10570"/>
                </a:lnTo>
                <a:lnTo>
                  <a:pt x="389733" y="7216"/>
                </a:lnTo>
                <a:lnTo>
                  <a:pt x="400909" y="4344"/>
                </a:lnTo>
                <a:lnTo>
                  <a:pt x="412690" y="2084"/>
                </a:lnTo>
                <a:lnTo>
                  <a:pt x="425044" y="568"/>
                </a:lnTo>
                <a:lnTo>
                  <a:pt x="437870" y="0"/>
                </a:lnTo>
                <a:lnTo>
                  <a:pt x="451054" y="393"/>
                </a:lnTo>
                <a:lnTo>
                  <a:pt x="464501" y="1453"/>
                </a:lnTo>
                <a:lnTo>
                  <a:pt x="478134" y="2695"/>
                </a:lnTo>
                <a:lnTo>
                  <a:pt x="491891" y="3831"/>
                </a:lnTo>
                <a:lnTo>
                  <a:pt x="505570" y="5083"/>
                </a:lnTo>
                <a:lnTo>
                  <a:pt x="518835" y="7062"/>
                </a:lnTo>
                <a:lnTo>
                  <a:pt x="531535" y="10062"/>
                </a:lnTo>
                <a:lnTo>
                  <a:pt x="543691" y="14061"/>
                </a:lnTo>
                <a:lnTo>
                  <a:pt x="555395" y="18896"/>
                </a:lnTo>
                <a:lnTo>
                  <a:pt x="566752" y="24373"/>
                </a:lnTo>
                <a:lnTo>
                  <a:pt x="577854" y="30323"/>
                </a:lnTo>
                <a:lnTo>
                  <a:pt x="588777" y="36608"/>
                </a:lnTo>
                <a:lnTo>
                  <a:pt x="599569" y="43132"/>
                </a:lnTo>
                <a:lnTo>
                  <a:pt x="610106" y="49986"/>
                </a:lnTo>
                <a:lnTo>
                  <a:pt x="620108" y="57426"/>
                </a:lnTo>
                <a:lnTo>
                  <a:pt x="629465" y="65545"/>
                </a:lnTo>
                <a:lnTo>
                  <a:pt x="638223" y="74287"/>
                </a:lnTo>
                <a:lnTo>
                  <a:pt x="646491" y="83534"/>
                </a:lnTo>
                <a:lnTo>
                  <a:pt x="654388" y="93167"/>
                </a:lnTo>
                <a:lnTo>
                  <a:pt x="662015" y="103247"/>
                </a:lnTo>
                <a:lnTo>
                  <a:pt x="669450" y="113998"/>
                </a:lnTo>
                <a:lnTo>
                  <a:pt x="676748" y="125486"/>
                </a:lnTo>
                <a:lnTo>
                  <a:pt x="683785" y="137472"/>
                </a:lnTo>
                <a:lnTo>
                  <a:pt x="690284" y="149517"/>
                </a:lnTo>
                <a:lnTo>
                  <a:pt x="696132" y="161365"/>
                </a:lnTo>
                <a:lnTo>
                  <a:pt x="701210" y="173099"/>
                </a:lnTo>
                <a:lnTo>
                  <a:pt x="705323" y="185045"/>
                </a:lnTo>
                <a:lnTo>
                  <a:pt x="708464" y="197374"/>
                </a:lnTo>
                <a:lnTo>
                  <a:pt x="710929" y="209942"/>
                </a:lnTo>
                <a:lnTo>
                  <a:pt x="713206" y="222386"/>
                </a:lnTo>
                <a:lnTo>
                  <a:pt x="715592" y="234505"/>
                </a:lnTo>
                <a:lnTo>
                  <a:pt x="718027" y="246424"/>
                </a:lnTo>
                <a:lnTo>
                  <a:pt x="720209" y="258493"/>
                </a:lnTo>
                <a:lnTo>
                  <a:pt x="721974" y="270909"/>
                </a:lnTo>
                <a:lnTo>
                  <a:pt x="723311" y="283706"/>
                </a:lnTo>
                <a:lnTo>
                  <a:pt x="724283" y="296836"/>
                </a:lnTo>
                <a:lnTo>
                  <a:pt x="724971" y="310229"/>
                </a:lnTo>
                <a:lnTo>
                  <a:pt x="725451" y="323817"/>
                </a:lnTo>
                <a:lnTo>
                  <a:pt x="725780" y="337545"/>
                </a:lnTo>
                <a:lnTo>
                  <a:pt x="726004" y="351372"/>
                </a:lnTo>
                <a:lnTo>
                  <a:pt x="726155" y="365267"/>
                </a:lnTo>
                <a:lnTo>
                  <a:pt x="726258" y="379208"/>
                </a:lnTo>
                <a:lnTo>
                  <a:pt x="726303" y="393151"/>
                </a:lnTo>
                <a:lnTo>
                  <a:pt x="725433" y="405948"/>
                </a:lnTo>
                <a:lnTo>
                  <a:pt x="722184" y="414032"/>
                </a:lnTo>
                <a:lnTo>
                  <a:pt x="717151" y="415249"/>
                </a:lnTo>
                <a:lnTo>
                  <a:pt x="712092" y="411362"/>
                </a:lnTo>
                <a:lnTo>
                  <a:pt x="707473" y="404084"/>
                </a:lnTo>
                <a:lnTo>
                  <a:pt x="703236" y="394553"/>
                </a:lnTo>
                <a:lnTo>
                  <a:pt x="699258" y="383526"/>
                </a:lnTo>
                <a:lnTo>
                  <a:pt x="695446" y="371666"/>
                </a:lnTo>
                <a:lnTo>
                  <a:pt x="691742" y="359614"/>
                </a:lnTo>
                <a:lnTo>
                  <a:pt x="688101" y="347721"/>
                </a:lnTo>
                <a:lnTo>
                  <a:pt x="684336" y="336103"/>
                </a:lnTo>
                <a:lnTo>
                  <a:pt x="680124" y="324758"/>
                </a:lnTo>
                <a:lnTo>
                  <a:pt x="675324" y="313696"/>
                </a:lnTo>
                <a:lnTo>
                  <a:pt x="669938" y="304853"/>
                </a:lnTo>
                <a:lnTo>
                  <a:pt x="664713" y="301366"/>
                </a:lnTo>
                <a:lnTo>
                  <a:pt x="660750" y="303421"/>
                </a:lnTo>
                <a:lnTo>
                  <a:pt x="658040" y="309600"/>
                </a:lnTo>
                <a:lnTo>
                  <a:pt x="656250" y="318526"/>
                </a:lnTo>
                <a:lnTo>
                  <a:pt x="655241" y="329068"/>
                </a:lnTo>
                <a:lnTo>
                  <a:pt x="655113" y="340285"/>
                </a:lnTo>
                <a:lnTo>
                  <a:pt x="655854" y="351644"/>
                </a:lnTo>
                <a:lnTo>
                  <a:pt x="657340" y="362916"/>
                </a:lnTo>
                <a:lnTo>
                  <a:pt x="659413" y="374037"/>
                </a:lnTo>
                <a:lnTo>
                  <a:pt x="661928" y="384984"/>
                </a:lnTo>
                <a:lnTo>
                  <a:pt x="665093" y="394967"/>
                </a:lnTo>
                <a:lnTo>
                  <a:pt x="669429" y="402478"/>
                </a:lnTo>
                <a:lnTo>
                  <a:pt x="675126" y="406890"/>
                </a:lnTo>
                <a:lnTo>
                  <a:pt x="682071" y="408224"/>
                </a:lnTo>
                <a:lnTo>
                  <a:pt x="690029" y="406694"/>
                </a:lnTo>
                <a:lnTo>
                  <a:pt x="698752" y="402743"/>
                </a:lnTo>
                <a:lnTo>
                  <a:pt x="708034" y="397060"/>
                </a:lnTo>
                <a:lnTo>
                  <a:pt x="717709" y="390440"/>
                </a:lnTo>
                <a:lnTo>
                  <a:pt x="727653" y="383410"/>
                </a:lnTo>
                <a:lnTo>
                  <a:pt x="737617" y="376239"/>
                </a:lnTo>
                <a:lnTo>
                  <a:pt x="747233" y="369046"/>
                </a:lnTo>
                <a:lnTo>
                  <a:pt x="756335" y="361874"/>
                </a:lnTo>
                <a:lnTo>
                  <a:pt x="765093" y="354736"/>
                </a:lnTo>
                <a:lnTo>
                  <a:pt x="773893" y="347629"/>
                </a:lnTo>
                <a:lnTo>
                  <a:pt x="782957" y="340555"/>
                </a:lnTo>
                <a:lnTo>
                  <a:pt x="792074" y="333813"/>
                </a:lnTo>
                <a:lnTo>
                  <a:pt x="801695" y="327328"/>
                </a:lnTo>
                <a:lnTo>
                  <a:pt x="813785" y="320529"/>
                </a:lnTo>
                <a:lnTo>
                  <a:pt x="831751" y="3123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1" name="Group 80"/>
          <p:cNvGrpSpPr/>
          <p:nvPr/>
        </p:nvGrpSpPr>
        <p:grpSpPr>
          <a:xfrm>
            <a:off x="2615379" y="3832373"/>
            <a:ext cx="2712041" cy="723291"/>
            <a:chOff x="2615379" y="3832373"/>
            <a:chExt cx="2712041" cy="723291"/>
          </a:xfrm>
        </p:grpSpPr>
        <p:sp>
          <p:nvSpPr>
            <p:cNvPr id="70" name="Freeform 69"/>
            <p:cNvSpPr/>
            <p:nvPr/>
          </p:nvSpPr>
          <p:spPr>
            <a:xfrm>
              <a:off x="2615379" y="3832373"/>
              <a:ext cx="332601" cy="705410"/>
            </a:xfrm>
            <a:custGeom>
              <a:avLst/>
              <a:gdLst/>
              <a:ahLst/>
              <a:cxnLst/>
              <a:rect l="0" t="0" r="0" b="0"/>
              <a:pathLst>
                <a:path w="332601" h="705410">
                  <a:moveTo>
                    <a:pt x="69387" y="705409"/>
                  </a:moveTo>
                  <a:lnTo>
                    <a:pt x="66521" y="696540"/>
                  </a:lnTo>
                  <a:lnTo>
                    <a:pt x="64378" y="687554"/>
                  </a:lnTo>
                  <a:lnTo>
                    <a:pt x="62780" y="677549"/>
                  </a:lnTo>
                  <a:lnTo>
                    <a:pt x="61772" y="666223"/>
                  </a:lnTo>
                  <a:lnTo>
                    <a:pt x="61572" y="653115"/>
                  </a:lnTo>
                  <a:lnTo>
                    <a:pt x="62219" y="638141"/>
                  </a:lnTo>
                  <a:lnTo>
                    <a:pt x="63284" y="621207"/>
                  </a:lnTo>
                  <a:lnTo>
                    <a:pt x="64000" y="602036"/>
                  </a:lnTo>
                  <a:lnTo>
                    <a:pt x="63961" y="580714"/>
                  </a:lnTo>
                  <a:lnTo>
                    <a:pt x="63270" y="558229"/>
                  </a:lnTo>
                  <a:lnTo>
                    <a:pt x="62342" y="536219"/>
                  </a:lnTo>
                  <a:lnTo>
                    <a:pt x="61457" y="515572"/>
                  </a:lnTo>
                  <a:lnTo>
                    <a:pt x="60730" y="496460"/>
                  </a:lnTo>
                  <a:lnTo>
                    <a:pt x="60175" y="478702"/>
                  </a:lnTo>
                  <a:lnTo>
                    <a:pt x="59766" y="462017"/>
                  </a:lnTo>
                  <a:lnTo>
                    <a:pt x="59306" y="446132"/>
                  </a:lnTo>
                  <a:lnTo>
                    <a:pt x="58458" y="430821"/>
                  </a:lnTo>
                  <a:lnTo>
                    <a:pt x="57072" y="415910"/>
                  </a:lnTo>
                  <a:lnTo>
                    <a:pt x="55325" y="401112"/>
                  </a:lnTo>
                  <a:lnTo>
                    <a:pt x="53614" y="386028"/>
                  </a:lnTo>
                  <a:lnTo>
                    <a:pt x="52159" y="370474"/>
                  </a:lnTo>
                  <a:lnTo>
                    <a:pt x="50692" y="354604"/>
                  </a:lnTo>
                  <a:lnTo>
                    <a:pt x="48568" y="338797"/>
                  </a:lnTo>
                  <a:lnTo>
                    <a:pt x="45475" y="323267"/>
                  </a:lnTo>
                  <a:lnTo>
                    <a:pt x="41583" y="307737"/>
                  </a:lnTo>
                  <a:lnTo>
                    <a:pt x="37353" y="291558"/>
                  </a:lnTo>
                  <a:lnTo>
                    <a:pt x="33099" y="274425"/>
                  </a:lnTo>
                  <a:lnTo>
                    <a:pt x="28956" y="256834"/>
                  </a:lnTo>
                  <a:lnTo>
                    <a:pt x="24954" y="239857"/>
                  </a:lnTo>
                  <a:lnTo>
                    <a:pt x="21081" y="224060"/>
                  </a:lnTo>
                  <a:lnTo>
                    <a:pt x="17313" y="209182"/>
                  </a:lnTo>
                  <a:lnTo>
                    <a:pt x="13622" y="194437"/>
                  </a:lnTo>
                  <a:lnTo>
                    <a:pt x="9992" y="179336"/>
                  </a:lnTo>
                  <a:lnTo>
                    <a:pt x="6570" y="163887"/>
                  </a:lnTo>
                  <a:lnTo>
                    <a:pt x="3651" y="148423"/>
                  </a:lnTo>
                  <a:lnTo>
                    <a:pt x="1365" y="133168"/>
                  </a:lnTo>
                  <a:lnTo>
                    <a:pt x="0" y="118516"/>
                  </a:lnTo>
                  <a:lnTo>
                    <a:pt x="66" y="105063"/>
                  </a:lnTo>
                  <a:lnTo>
                    <a:pt x="1721" y="93025"/>
                  </a:lnTo>
                  <a:lnTo>
                    <a:pt x="5292" y="82453"/>
                  </a:lnTo>
                  <a:lnTo>
                    <a:pt x="11419" y="73409"/>
                  </a:lnTo>
                  <a:lnTo>
                    <a:pt x="20212" y="65767"/>
                  </a:lnTo>
                  <a:lnTo>
                    <a:pt x="31337" y="59277"/>
                  </a:lnTo>
                  <a:lnTo>
                    <a:pt x="44309" y="53666"/>
                  </a:lnTo>
                  <a:lnTo>
                    <a:pt x="58655" y="48700"/>
                  </a:lnTo>
                  <a:lnTo>
                    <a:pt x="73826" y="44191"/>
                  </a:lnTo>
                  <a:lnTo>
                    <a:pt x="89221" y="40003"/>
                  </a:lnTo>
                  <a:lnTo>
                    <a:pt x="104500" y="36038"/>
                  </a:lnTo>
                  <a:lnTo>
                    <a:pt x="119706" y="32392"/>
                  </a:lnTo>
                  <a:lnTo>
                    <a:pt x="135141" y="29323"/>
                  </a:lnTo>
                  <a:lnTo>
                    <a:pt x="150970" y="26922"/>
                  </a:lnTo>
                  <a:lnTo>
                    <a:pt x="167044" y="24972"/>
                  </a:lnTo>
                  <a:lnTo>
                    <a:pt x="182996" y="23048"/>
                  </a:lnTo>
                  <a:lnTo>
                    <a:pt x="198619" y="20899"/>
                  </a:lnTo>
                  <a:lnTo>
                    <a:pt x="213873" y="18455"/>
                  </a:lnTo>
                  <a:lnTo>
                    <a:pt x="228803" y="15735"/>
                  </a:lnTo>
                  <a:lnTo>
                    <a:pt x="243471" y="12796"/>
                  </a:lnTo>
                  <a:lnTo>
                    <a:pt x="257916" y="9844"/>
                  </a:lnTo>
                  <a:lnTo>
                    <a:pt x="273874" y="6937"/>
                  </a:lnTo>
                  <a:lnTo>
                    <a:pt x="296103" y="3819"/>
                  </a:lnTo>
                  <a:lnTo>
                    <a:pt x="3326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74238" y="4158756"/>
              <a:ext cx="178985" cy="94758"/>
            </a:xfrm>
            <a:custGeom>
              <a:avLst/>
              <a:gdLst/>
              <a:ahLst/>
              <a:cxnLst/>
              <a:rect l="0" t="0" r="0" b="0"/>
              <a:pathLst>
                <a:path w="178985" h="94758">
                  <a:moveTo>
                    <a:pt x="178984" y="0"/>
                  </a:moveTo>
                  <a:lnTo>
                    <a:pt x="170183" y="3001"/>
                  </a:lnTo>
                  <a:lnTo>
                    <a:pt x="161836" y="6423"/>
                  </a:lnTo>
                  <a:lnTo>
                    <a:pt x="153138" y="10615"/>
                  </a:lnTo>
                  <a:lnTo>
                    <a:pt x="144017" y="15342"/>
                  </a:lnTo>
                  <a:lnTo>
                    <a:pt x="134522" y="20175"/>
                  </a:lnTo>
                  <a:lnTo>
                    <a:pt x="124725" y="24857"/>
                  </a:lnTo>
                  <a:lnTo>
                    <a:pt x="114538" y="29466"/>
                  </a:lnTo>
                  <a:lnTo>
                    <a:pt x="103716" y="34316"/>
                  </a:lnTo>
                  <a:lnTo>
                    <a:pt x="92181" y="39573"/>
                  </a:lnTo>
                  <a:lnTo>
                    <a:pt x="80164" y="45086"/>
                  </a:lnTo>
                  <a:lnTo>
                    <a:pt x="68098" y="50487"/>
                  </a:lnTo>
                  <a:lnTo>
                    <a:pt x="56251" y="55570"/>
                  </a:lnTo>
                  <a:lnTo>
                    <a:pt x="44957" y="60531"/>
                  </a:lnTo>
                  <a:lnTo>
                    <a:pt x="33492" y="66576"/>
                  </a:lnTo>
                  <a:lnTo>
                    <a:pt x="19734" y="7646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65210" y="4266784"/>
              <a:ext cx="251226" cy="288880"/>
            </a:xfrm>
            <a:custGeom>
              <a:avLst/>
              <a:gdLst/>
              <a:ahLst/>
              <a:cxnLst/>
              <a:rect l="0" t="0" r="0" b="0"/>
              <a:pathLst>
                <a:path w="251226" h="288880">
                  <a:moveTo>
                    <a:pt x="135411" y="92014"/>
                  </a:moveTo>
                  <a:lnTo>
                    <a:pt x="132478" y="83213"/>
                  </a:lnTo>
                  <a:lnTo>
                    <a:pt x="129696" y="74866"/>
                  </a:lnTo>
                  <a:lnTo>
                    <a:pt x="126796" y="66167"/>
                  </a:lnTo>
                  <a:lnTo>
                    <a:pt x="123756" y="57046"/>
                  </a:lnTo>
                  <a:lnTo>
                    <a:pt x="120591" y="47551"/>
                  </a:lnTo>
                  <a:lnTo>
                    <a:pt x="117317" y="37768"/>
                  </a:lnTo>
                  <a:lnTo>
                    <a:pt x="113634" y="28100"/>
                  </a:lnTo>
                  <a:lnTo>
                    <a:pt x="108946" y="19222"/>
                  </a:lnTo>
                  <a:lnTo>
                    <a:pt x="103015" y="11456"/>
                  </a:lnTo>
                  <a:lnTo>
                    <a:pt x="96082" y="5262"/>
                  </a:lnTo>
                  <a:lnTo>
                    <a:pt x="88665" y="1382"/>
                  </a:lnTo>
                  <a:lnTo>
                    <a:pt x="81122" y="0"/>
                  </a:lnTo>
                  <a:lnTo>
                    <a:pt x="73618" y="835"/>
                  </a:lnTo>
                  <a:lnTo>
                    <a:pt x="66207" y="3438"/>
                  </a:lnTo>
                  <a:lnTo>
                    <a:pt x="58897" y="7372"/>
                  </a:lnTo>
                  <a:lnTo>
                    <a:pt x="51837" y="12433"/>
                  </a:lnTo>
                  <a:lnTo>
                    <a:pt x="45316" y="18645"/>
                  </a:lnTo>
                  <a:lnTo>
                    <a:pt x="39445" y="25934"/>
                  </a:lnTo>
                  <a:lnTo>
                    <a:pt x="34180" y="34284"/>
                  </a:lnTo>
                  <a:lnTo>
                    <a:pt x="29409" y="43798"/>
                  </a:lnTo>
                  <a:lnTo>
                    <a:pt x="25013" y="54420"/>
                  </a:lnTo>
                  <a:lnTo>
                    <a:pt x="20890" y="65809"/>
                  </a:lnTo>
                  <a:lnTo>
                    <a:pt x="16960" y="77446"/>
                  </a:lnTo>
                  <a:lnTo>
                    <a:pt x="13170" y="89016"/>
                  </a:lnTo>
                  <a:lnTo>
                    <a:pt x="9641" y="100563"/>
                  </a:lnTo>
                  <a:lnTo>
                    <a:pt x="6649" y="112382"/>
                  </a:lnTo>
                  <a:lnTo>
                    <a:pt x="4306" y="124635"/>
                  </a:lnTo>
                  <a:lnTo>
                    <a:pt x="2563" y="137492"/>
                  </a:lnTo>
                  <a:lnTo>
                    <a:pt x="1311" y="151195"/>
                  </a:lnTo>
                  <a:lnTo>
                    <a:pt x="436" y="165783"/>
                  </a:lnTo>
                  <a:lnTo>
                    <a:pt x="0" y="180817"/>
                  </a:lnTo>
                  <a:lnTo>
                    <a:pt x="232" y="195522"/>
                  </a:lnTo>
                  <a:lnTo>
                    <a:pt x="1202" y="209483"/>
                  </a:lnTo>
                  <a:lnTo>
                    <a:pt x="2836" y="222636"/>
                  </a:lnTo>
                  <a:lnTo>
                    <a:pt x="5004" y="235081"/>
                  </a:lnTo>
                  <a:lnTo>
                    <a:pt x="7582" y="246963"/>
                  </a:lnTo>
                  <a:lnTo>
                    <a:pt x="10788" y="258096"/>
                  </a:lnTo>
                  <a:lnTo>
                    <a:pt x="15150" y="267981"/>
                  </a:lnTo>
                  <a:lnTo>
                    <a:pt x="20860" y="276435"/>
                  </a:lnTo>
                  <a:lnTo>
                    <a:pt x="27645" y="283096"/>
                  </a:lnTo>
                  <a:lnTo>
                    <a:pt x="34962" y="287290"/>
                  </a:lnTo>
                  <a:lnTo>
                    <a:pt x="42438" y="288879"/>
                  </a:lnTo>
                  <a:lnTo>
                    <a:pt x="49897" y="288013"/>
                  </a:lnTo>
                  <a:lnTo>
                    <a:pt x="57277" y="284857"/>
                  </a:lnTo>
                  <a:lnTo>
                    <a:pt x="64567" y="279732"/>
                  </a:lnTo>
                  <a:lnTo>
                    <a:pt x="71614" y="272888"/>
                  </a:lnTo>
                  <a:lnTo>
                    <a:pt x="78126" y="264409"/>
                  </a:lnTo>
                  <a:lnTo>
                    <a:pt x="83990" y="254492"/>
                  </a:lnTo>
                  <a:lnTo>
                    <a:pt x="89252" y="243582"/>
                  </a:lnTo>
                  <a:lnTo>
                    <a:pt x="94020" y="232268"/>
                  </a:lnTo>
                  <a:lnTo>
                    <a:pt x="98414" y="220919"/>
                  </a:lnTo>
                  <a:lnTo>
                    <a:pt x="102536" y="209690"/>
                  </a:lnTo>
                  <a:lnTo>
                    <a:pt x="106465" y="198617"/>
                  </a:lnTo>
                  <a:lnTo>
                    <a:pt x="110255" y="187677"/>
                  </a:lnTo>
                  <a:lnTo>
                    <a:pt x="113784" y="176515"/>
                  </a:lnTo>
                  <a:lnTo>
                    <a:pt x="116775" y="164490"/>
                  </a:lnTo>
                  <a:lnTo>
                    <a:pt x="119118" y="151321"/>
                  </a:lnTo>
                  <a:lnTo>
                    <a:pt x="120861" y="137220"/>
                  </a:lnTo>
                  <a:lnTo>
                    <a:pt x="122113" y="122683"/>
                  </a:lnTo>
                  <a:lnTo>
                    <a:pt x="122981" y="108082"/>
                  </a:lnTo>
                  <a:lnTo>
                    <a:pt x="123157" y="94677"/>
                  </a:lnTo>
                  <a:lnTo>
                    <a:pt x="122238" y="85901"/>
                  </a:lnTo>
                  <a:lnTo>
                    <a:pt x="120998" y="83655"/>
                  </a:lnTo>
                  <a:lnTo>
                    <a:pt x="120536" y="86044"/>
                  </a:lnTo>
                  <a:lnTo>
                    <a:pt x="121075" y="91348"/>
                  </a:lnTo>
                  <a:lnTo>
                    <a:pt x="122466" y="98493"/>
                  </a:lnTo>
                  <a:lnTo>
                    <a:pt x="124505" y="106814"/>
                  </a:lnTo>
                  <a:lnTo>
                    <a:pt x="127173" y="115896"/>
                  </a:lnTo>
                  <a:lnTo>
                    <a:pt x="130641" y="125471"/>
                  </a:lnTo>
                  <a:lnTo>
                    <a:pt x="134941" y="135365"/>
                  </a:lnTo>
                  <a:lnTo>
                    <a:pt x="140133" y="145304"/>
                  </a:lnTo>
                  <a:lnTo>
                    <a:pt x="146376" y="154908"/>
                  </a:lnTo>
                  <a:lnTo>
                    <a:pt x="153653" y="163995"/>
                  </a:lnTo>
                  <a:lnTo>
                    <a:pt x="161811" y="172403"/>
                  </a:lnTo>
                  <a:lnTo>
                    <a:pt x="170658" y="179905"/>
                  </a:lnTo>
                  <a:lnTo>
                    <a:pt x="180015" y="186466"/>
                  </a:lnTo>
                  <a:lnTo>
                    <a:pt x="189860" y="192058"/>
                  </a:lnTo>
                  <a:lnTo>
                    <a:pt x="201601" y="197123"/>
                  </a:lnTo>
                  <a:lnTo>
                    <a:pt x="219620" y="202107"/>
                  </a:lnTo>
                  <a:lnTo>
                    <a:pt x="251225" y="207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79606" y="4190342"/>
              <a:ext cx="115814" cy="304374"/>
            </a:xfrm>
            <a:custGeom>
              <a:avLst/>
              <a:gdLst/>
              <a:ahLst/>
              <a:cxnLst/>
              <a:rect l="0" t="0" r="0" b="0"/>
              <a:pathLst>
                <a:path w="115814" h="304374">
                  <a:moveTo>
                    <a:pt x="0" y="189513"/>
                  </a:moveTo>
                  <a:lnTo>
                    <a:pt x="2934" y="201248"/>
                  </a:lnTo>
                  <a:lnTo>
                    <a:pt x="5716" y="212377"/>
                  </a:lnTo>
                  <a:lnTo>
                    <a:pt x="8615" y="223970"/>
                  </a:lnTo>
                  <a:lnTo>
                    <a:pt x="11656" y="235959"/>
                  </a:lnTo>
                  <a:lnTo>
                    <a:pt x="14821" y="247970"/>
                  </a:lnTo>
                  <a:lnTo>
                    <a:pt x="18085" y="259773"/>
                  </a:lnTo>
                  <a:lnTo>
                    <a:pt x="21423" y="271300"/>
                  </a:lnTo>
                  <a:lnTo>
                    <a:pt x="24814" y="282569"/>
                  </a:lnTo>
                  <a:lnTo>
                    <a:pt x="28248" y="293558"/>
                  </a:lnTo>
                  <a:lnTo>
                    <a:pt x="31886" y="301855"/>
                  </a:lnTo>
                  <a:lnTo>
                    <a:pt x="35215" y="304373"/>
                  </a:lnTo>
                  <a:lnTo>
                    <a:pt x="37084" y="302073"/>
                  </a:lnTo>
                  <a:lnTo>
                    <a:pt x="37426" y="296628"/>
                  </a:lnTo>
                  <a:lnTo>
                    <a:pt x="36579" y="289251"/>
                  </a:lnTo>
                  <a:lnTo>
                    <a:pt x="34883" y="280698"/>
                  </a:lnTo>
                  <a:lnTo>
                    <a:pt x="32598" y="271413"/>
                  </a:lnTo>
                  <a:lnTo>
                    <a:pt x="29914" y="261343"/>
                  </a:lnTo>
                  <a:lnTo>
                    <a:pt x="26958" y="250038"/>
                  </a:lnTo>
                  <a:lnTo>
                    <a:pt x="23824" y="237347"/>
                  </a:lnTo>
                  <a:lnTo>
                    <a:pt x="20736" y="223562"/>
                  </a:lnTo>
                  <a:lnTo>
                    <a:pt x="18040" y="209235"/>
                  </a:lnTo>
                  <a:lnTo>
                    <a:pt x="15899" y="194744"/>
                  </a:lnTo>
                  <a:lnTo>
                    <a:pt x="14462" y="180268"/>
                  </a:lnTo>
                  <a:lnTo>
                    <a:pt x="13947" y="165870"/>
                  </a:lnTo>
                  <a:lnTo>
                    <a:pt x="14384" y="151562"/>
                  </a:lnTo>
                  <a:lnTo>
                    <a:pt x="15813" y="137497"/>
                  </a:lnTo>
                  <a:lnTo>
                    <a:pt x="18367" y="123965"/>
                  </a:lnTo>
                  <a:lnTo>
                    <a:pt x="22011" y="111082"/>
                  </a:lnTo>
                  <a:lnTo>
                    <a:pt x="26575" y="98802"/>
                  </a:lnTo>
                  <a:lnTo>
                    <a:pt x="31855" y="87014"/>
                  </a:lnTo>
                  <a:lnTo>
                    <a:pt x="37664" y="75606"/>
                  </a:lnTo>
                  <a:lnTo>
                    <a:pt x="43851" y="64638"/>
                  </a:lnTo>
                  <a:lnTo>
                    <a:pt x="50303" y="54338"/>
                  </a:lnTo>
                  <a:lnTo>
                    <a:pt x="56943" y="44783"/>
                  </a:lnTo>
                  <a:lnTo>
                    <a:pt x="63875" y="36060"/>
                  </a:lnTo>
                  <a:lnTo>
                    <a:pt x="71368" y="28347"/>
                  </a:lnTo>
                  <a:lnTo>
                    <a:pt x="79510" y="21645"/>
                  </a:lnTo>
                  <a:lnTo>
                    <a:pt x="87791" y="15957"/>
                  </a:lnTo>
                  <a:lnTo>
                    <a:pt x="96006" y="10819"/>
                  </a:lnTo>
                  <a:lnTo>
                    <a:pt x="104879" y="577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95461" y="4232455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35664" y="68"/>
                  </a:lnTo>
                  <a:lnTo>
                    <a:pt x="124535" y="707"/>
                  </a:lnTo>
                  <a:lnTo>
                    <a:pt x="112936" y="2004"/>
                  </a:lnTo>
                  <a:lnTo>
                    <a:pt x="100775" y="3864"/>
                  </a:lnTo>
                  <a:lnTo>
                    <a:pt x="88115" y="6181"/>
                  </a:lnTo>
                  <a:lnTo>
                    <a:pt x="75068" y="8842"/>
                  </a:lnTo>
                  <a:lnTo>
                    <a:pt x="61957" y="11604"/>
                  </a:lnTo>
                  <a:lnTo>
                    <a:pt x="47802" y="14363"/>
                  </a:lnTo>
                  <a:lnTo>
                    <a:pt x="29128" y="17357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964631" y="4095585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2" y="11803"/>
                  </a:lnTo>
                  <a:lnTo>
                    <a:pt x="311" y="23571"/>
                  </a:lnTo>
                  <a:lnTo>
                    <a:pt x="0" y="36462"/>
                  </a:lnTo>
                  <a:lnTo>
                    <a:pt x="506" y="50310"/>
                  </a:lnTo>
                  <a:lnTo>
                    <a:pt x="1326" y="64638"/>
                  </a:lnTo>
                  <a:lnTo>
                    <a:pt x="2146" y="79103"/>
                  </a:lnTo>
                  <a:lnTo>
                    <a:pt x="3003" y="93380"/>
                  </a:lnTo>
                  <a:lnTo>
                    <a:pt x="4177" y="107107"/>
                  </a:lnTo>
                  <a:lnTo>
                    <a:pt x="5812" y="120167"/>
                  </a:lnTo>
                  <a:lnTo>
                    <a:pt x="7740" y="133257"/>
                  </a:lnTo>
                  <a:lnTo>
                    <a:pt x="9579" y="147724"/>
                  </a:lnTo>
                  <a:lnTo>
                    <a:pt x="11118" y="164192"/>
                  </a:lnTo>
                  <a:lnTo>
                    <a:pt x="12474" y="181986"/>
                  </a:lnTo>
                  <a:lnTo>
                    <a:pt x="13992" y="199555"/>
                  </a:lnTo>
                  <a:lnTo>
                    <a:pt x="15860" y="216004"/>
                  </a:lnTo>
                  <a:lnTo>
                    <a:pt x="17945" y="231283"/>
                  </a:lnTo>
                  <a:lnTo>
                    <a:pt x="19891" y="245830"/>
                  </a:lnTo>
                  <a:lnTo>
                    <a:pt x="21497" y="259999"/>
                  </a:lnTo>
                  <a:lnTo>
                    <a:pt x="22731" y="273392"/>
                  </a:lnTo>
                  <a:lnTo>
                    <a:pt x="23767" y="286238"/>
                  </a:lnTo>
                  <a:lnTo>
                    <a:pt x="24695" y="299674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53430" y="3966839"/>
              <a:ext cx="300643" cy="297203"/>
            </a:xfrm>
            <a:custGeom>
              <a:avLst/>
              <a:gdLst/>
              <a:ahLst/>
              <a:cxnLst/>
              <a:rect l="0" t="0" r="0" b="0"/>
              <a:pathLst>
                <a:path w="300643" h="297203">
                  <a:moveTo>
                    <a:pt x="0" y="76104"/>
                  </a:moveTo>
                  <a:lnTo>
                    <a:pt x="5934" y="67436"/>
                  </a:lnTo>
                  <a:lnTo>
                    <a:pt x="12139" y="60370"/>
                  </a:lnTo>
                  <a:lnTo>
                    <a:pt x="19230" y="54260"/>
                  </a:lnTo>
                  <a:lnTo>
                    <a:pt x="26997" y="48686"/>
                  </a:lnTo>
                  <a:lnTo>
                    <a:pt x="34995" y="43175"/>
                  </a:lnTo>
                  <a:lnTo>
                    <a:pt x="42941" y="37467"/>
                  </a:lnTo>
                  <a:lnTo>
                    <a:pt x="50889" y="31648"/>
                  </a:lnTo>
                  <a:lnTo>
                    <a:pt x="59130" y="26040"/>
                  </a:lnTo>
                  <a:lnTo>
                    <a:pt x="67825" y="20822"/>
                  </a:lnTo>
                  <a:lnTo>
                    <a:pt x="77138" y="16013"/>
                  </a:lnTo>
                  <a:lnTo>
                    <a:pt x="87308" y="11556"/>
                  </a:lnTo>
                  <a:lnTo>
                    <a:pt x="98383" y="7384"/>
                  </a:lnTo>
                  <a:lnTo>
                    <a:pt x="110414" y="3752"/>
                  </a:lnTo>
                  <a:lnTo>
                    <a:pt x="123548" y="1218"/>
                  </a:lnTo>
                  <a:lnTo>
                    <a:pt x="137746" y="0"/>
                  </a:lnTo>
                  <a:lnTo>
                    <a:pt x="152516" y="166"/>
                  </a:lnTo>
                  <a:lnTo>
                    <a:pt x="167043" y="1798"/>
                  </a:lnTo>
                  <a:lnTo>
                    <a:pt x="180884" y="4791"/>
                  </a:lnTo>
                  <a:lnTo>
                    <a:pt x="193955" y="9071"/>
                  </a:lnTo>
                  <a:lnTo>
                    <a:pt x="206347" y="14685"/>
                  </a:lnTo>
                  <a:lnTo>
                    <a:pt x="218197" y="21538"/>
                  </a:lnTo>
                  <a:lnTo>
                    <a:pt x="229478" y="29578"/>
                  </a:lnTo>
                  <a:lnTo>
                    <a:pt x="239995" y="38876"/>
                  </a:lnTo>
                  <a:lnTo>
                    <a:pt x="249701" y="49350"/>
                  </a:lnTo>
                  <a:lnTo>
                    <a:pt x="258526" y="60637"/>
                  </a:lnTo>
                  <a:lnTo>
                    <a:pt x="266309" y="72205"/>
                  </a:lnTo>
                  <a:lnTo>
                    <a:pt x="273062" y="83728"/>
                  </a:lnTo>
                  <a:lnTo>
                    <a:pt x="278936" y="95244"/>
                  </a:lnTo>
                  <a:lnTo>
                    <a:pt x="284124" y="107042"/>
                  </a:lnTo>
                  <a:lnTo>
                    <a:pt x="288798" y="119278"/>
                  </a:lnTo>
                  <a:lnTo>
                    <a:pt x="292939" y="131953"/>
                  </a:lnTo>
                  <a:lnTo>
                    <a:pt x="296349" y="145001"/>
                  </a:lnTo>
                  <a:lnTo>
                    <a:pt x="298968" y="158335"/>
                  </a:lnTo>
                  <a:lnTo>
                    <a:pt x="300557" y="171713"/>
                  </a:lnTo>
                  <a:lnTo>
                    <a:pt x="300642" y="184769"/>
                  </a:lnTo>
                  <a:lnTo>
                    <a:pt x="299097" y="197326"/>
                  </a:lnTo>
                  <a:lnTo>
                    <a:pt x="295940" y="209385"/>
                  </a:lnTo>
                  <a:lnTo>
                    <a:pt x="291155" y="221022"/>
                  </a:lnTo>
                  <a:lnTo>
                    <a:pt x="284899" y="232330"/>
                  </a:lnTo>
                  <a:lnTo>
                    <a:pt x="277445" y="243230"/>
                  </a:lnTo>
                  <a:lnTo>
                    <a:pt x="269080" y="253484"/>
                  </a:lnTo>
                  <a:lnTo>
                    <a:pt x="260046" y="263005"/>
                  </a:lnTo>
                  <a:lnTo>
                    <a:pt x="250371" y="271534"/>
                  </a:lnTo>
                  <a:lnTo>
                    <a:pt x="239893" y="278586"/>
                  </a:lnTo>
                  <a:lnTo>
                    <a:pt x="228602" y="284030"/>
                  </a:lnTo>
                  <a:lnTo>
                    <a:pt x="217213" y="288049"/>
                  </a:lnTo>
                  <a:lnTo>
                    <a:pt x="205960" y="291357"/>
                  </a:lnTo>
                  <a:lnTo>
                    <a:pt x="193856" y="294241"/>
                  </a:lnTo>
                  <a:lnTo>
                    <a:pt x="178984" y="297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53513" y="4000829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0"/>
                  </a:lnTo>
                  <a:lnTo>
                    <a:pt x="0" y="53995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0" y="131483"/>
                  </a:lnTo>
                  <a:lnTo>
                    <a:pt x="0" y="146113"/>
                  </a:lnTo>
                  <a:lnTo>
                    <a:pt x="0" y="160563"/>
                  </a:lnTo>
                  <a:lnTo>
                    <a:pt x="5" y="174884"/>
                  </a:lnTo>
                  <a:lnTo>
                    <a:pt x="177" y="189115"/>
                  </a:lnTo>
                  <a:lnTo>
                    <a:pt x="825" y="203284"/>
                  </a:lnTo>
                  <a:lnTo>
                    <a:pt x="2074" y="217423"/>
                  </a:lnTo>
                  <a:lnTo>
                    <a:pt x="3727" y="232038"/>
                  </a:lnTo>
                  <a:lnTo>
                    <a:pt x="5375" y="248061"/>
                  </a:lnTo>
                  <a:lnTo>
                    <a:pt x="6782" y="265867"/>
                  </a:lnTo>
                  <a:lnTo>
                    <a:pt x="8048" y="284709"/>
                  </a:lnTo>
                  <a:lnTo>
                    <a:pt x="9504" y="303055"/>
                  </a:lnTo>
                  <a:lnTo>
                    <a:pt x="11331" y="320061"/>
                  </a:lnTo>
                  <a:lnTo>
                    <a:pt x="13388" y="335729"/>
                  </a:lnTo>
                  <a:lnTo>
                    <a:pt x="15316" y="350547"/>
                  </a:lnTo>
                  <a:lnTo>
                    <a:pt x="16910" y="364909"/>
                  </a:lnTo>
                  <a:lnTo>
                    <a:pt x="18135" y="378832"/>
                  </a:lnTo>
                  <a:lnTo>
                    <a:pt x="19165" y="393580"/>
                  </a:lnTo>
                  <a:lnTo>
                    <a:pt x="20087" y="412693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63780" y="4223647"/>
              <a:ext cx="258231" cy="223134"/>
            </a:xfrm>
            <a:custGeom>
              <a:avLst/>
              <a:gdLst/>
              <a:ahLst/>
              <a:cxnLst/>
              <a:rect l="0" t="0" r="0" b="0"/>
              <a:pathLst>
                <a:path w="258231" h="223134">
                  <a:moveTo>
                    <a:pt x="110831" y="103565"/>
                  </a:moveTo>
                  <a:lnTo>
                    <a:pt x="107897" y="89030"/>
                  </a:lnTo>
                  <a:lnTo>
                    <a:pt x="105115" y="76399"/>
                  </a:lnTo>
                  <a:lnTo>
                    <a:pt x="102211" y="64499"/>
                  </a:lnTo>
                  <a:lnTo>
                    <a:pt x="98998" y="53190"/>
                  </a:lnTo>
                  <a:lnTo>
                    <a:pt x="95185" y="42646"/>
                  </a:lnTo>
                  <a:lnTo>
                    <a:pt x="90663" y="32917"/>
                  </a:lnTo>
                  <a:lnTo>
                    <a:pt x="85326" y="24073"/>
                  </a:lnTo>
                  <a:lnTo>
                    <a:pt x="78990" y="16275"/>
                  </a:lnTo>
                  <a:lnTo>
                    <a:pt x="71652" y="9525"/>
                  </a:lnTo>
                  <a:lnTo>
                    <a:pt x="63453" y="4161"/>
                  </a:lnTo>
                  <a:lnTo>
                    <a:pt x="54580" y="914"/>
                  </a:lnTo>
                  <a:lnTo>
                    <a:pt x="45214" y="0"/>
                  </a:lnTo>
                  <a:lnTo>
                    <a:pt x="35826" y="1506"/>
                  </a:lnTo>
                  <a:lnTo>
                    <a:pt x="27136" y="5632"/>
                  </a:lnTo>
                  <a:lnTo>
                    <a:pt x="19485" y="12229"/>
                  </a:lnTo>
                  <a:lnTo>
                    <a:pt x="13028" y="21047"/>
                  </a:lnTo>
                  <a:lnTo>
                    <a:pt x="7908" y="31923"/>
                  </a:lnTo>
                  <a:lnTo>
                    <a:pt x="4061" y="44568"/>
                  </a:lnTo>
                  <a:lnTo>
                    <a:pt x="1443" y="58614"/>
                  </a:lnTo>
                  <a:lnTo>
                    <a:pt x="118" y="73712"/>
                  </a:lnTo>
                  <a:lnTo>
                    <a:pt x="0" y="89563"/>
                  </a:lnTo>
                  <a:lnTo>
                    <a:pt x="884" y="105782"/>
                  </a:lnTo>
                  <a:lnTo>
                    <a:pt x="2540" y="121897"/>
                  </a:lnTo>
                  <a:lnTo>
                    <a:pt x="4767" y="137656"/>
                  </a:lnTo>
                  <a:lnTo>
                    <a:pt x="7565" y="152849"/>
                  </a:lnTo>
                  <a:lnTo>
                    <a:pt x="11121" y="167212"/>
                  </a:lnTo>
                  <a:lnTo>
                    <a:pt x="15486" y="180672"/>
                  </a:lnTo>
                  <a:lnTo>
                    <a:pt x="20892" y="192677"/>
                  </a:lnTo>
                  <a:lnTo>
                    <a:pt x="27810" y="202158"/>
                  </a:lnTo>
                  <a:lnTo>
                    <a:pt x="36349" y="208750"/>
                  </a:lnTo>
                  <a:lnTo>
                    <a:pt x="46000" y="212549"/>
                  </a:lnTo>
                  <a:lnTo>
                    <a:pt x="55854" y="213751"/>
                  </a:lnTo>
                  <a:lnTo>
                    <a:pt x="65366" y="212739"/>
                  </a:lnTo>
                  <a:lnTo>
                    <a:pt x="74360" y="209657"/>
                  </a:lnTo>
                  <a:lnTo>
                    <a:pt x="82853" y="204331"/>
                  </a:lnTo>
                  <a:lnTo>
                    <a:pt x="90929" y="196866"/>
                  </a:lnTo>
                  <a:lnTo>
                    <a:pt x="98521" y="187603"/>
                  </a:lnTo>
                  <a:lnTo>
                    <a:pt x="105408" y="176944"/>
                  </a:lnTo>
                  <a:lnTo>
                    <a:pt x="111527" y="165263"/>
                  </a:lnTo>
                  <a:lnTo>
                    <a:pt x="116961" y="153013"/>
                  </a:lnTo>
                  <a:lnTo>
                    <a:pt x="121846" y="140724"/>
                  </a:lnTo>
                  <a:lnTo>
                    <a:pt x="126325" y="128754"/>
                  </a:lnTo>
                  <a:lnTo>
                    <a:pt x="130730" y="119590"/>
                  </a:lnTo>
                  <a:lnTo>
                    <a:pt x="134968" y="116511"/>
                  </a:lnTo>
                  <a:lnTo>
                    <a:pt x="138497" y="118960"/>
                  </a:lnTo>
                  <a:lnTo>
                    <a:pt x="141563" y="125351"/>
                  </a:lnTo>
                  <a:lnTo>
                    <a:pt x="144495" y="134369"/>
                  </a:lnTo>
                  <a:lnTo>
                    <a:pt x="147466" y="145107"/>
                  </a:lnTo>
                  <a:lnTo>
                    <a:pt x="150544" y="156961"/>
                  </a:lnTo>
                  <a:lnTo>
                    <a:pt x="153897" y="169217"/>
                  </a:lnTo>
                  <a:lnTo>
                    <a:pt x="157815" y="181007"/>
                  </a:lnTo>
                  <a:lnTo>
                    <a:pt x="162418" y="191898"/>
                  </a:lnTo>
                  <a:lnTo>
                    <a:pt x="167982" y="201520"/>
                  </a:lnTo>
                  <a:lnTo>
                    <a:pt x="175004" y="209390"/>
                  </a:lnTo>
                  <a:lnTo>
                    <a:pt x="183616" y="215420"/>
                  </a:lnTo>
                  <a:lnTo>
                    <a:pt x="193485" y="219674"/>
                  </a:lnTo>
                  <a:lnTo>
                    <a:pt x="204019" y="222179"/>
                  </a:lnTo>
                  <a:lnTo>
                    <a:pt x="214791" y="223133"/>
                  </a:lnTo>
                  <a:lnTo>
                    <a:pt x="225142" y="222993"/>
                  </a:lnTo>
                  <a:lnTo>
                    <a:pt x="235120" y="222370"/>
                  </a:lnTo>
                  <a:lnTo>
                    <a:pt x="245593" y="221215"/>
                  </a:lnTo>
                  <a:lnTo>
                    <a:pt x="258230" y="219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24912" y="4188238"/>
              <a:ext cx="207669" cy="266178"/>
            </a:xfrm>
            <a:custGeom>
              <a:avLst/>
              <a:gdLst/>
              <a:ahLst/>
              <a:cxnLst/>
              <a:rect l="0" t="0" r="0" b="0"/>
              <a:pathLst>
                <a:path w="207669" h="266178">
                  <a:moveTo>
                    <a:pt x="155026" y="23161"/>
                  </a:moveTo>
                  <a:lnTo>
                    <a:pt x="149091" y="17360"/>
                  </a:lnTo>
                  <a:lnTo>
                    <a:pt x="142886" y="12436"/>
                  </a:lnTo>
                  <a:lnTo>
                    <a:pt x="135786" y="7943"/>
                  </a:lnTo>
                  <a:lnTo>
                    <a:pt x="127673" y="4068"/>
                  </a:lnTo>
                  <a:lnTo>
                    <a:pt x="118378" y="1350"/>
                  </a:lnTo>
                  <a:lnTo>
                    <a:pt x="107939" y="0"/>
                  </a:lnTo>
                  <a:lnTo>
                    <a:pt x="96860" y="71"/>
                  </a:lnTo>
                  <a:lnTo>
                    <a:pt x="85970" y="1637"/>
                  </a:lnTo>
                  <a:lnTo>
                    <a:pt x="75728" y="4585"/>
                  </a:lnTo>
                  <a:lnTo>
                    <a:pt x="66227" y="8834"/>
                  </a:lnTo>
                  <a:lnTo>
                    <a:pt x="57386" y="14427"/>
                  </a:lnTo>
                  <a:lnTo>
                    <a:pt x="49070" y="21261"/>
                  </a:lnTo>
                  <a:lnTo>
                    <a:pt x="41145" y="29119"/>
                  </a:lnTo>
                  <a:lnTo>
                    <a:pt x="33501" y="37763"/>
                  </a:lnTo>
                  <a:lnTo>
                    <a:pt x="26064" y="46988"/>
                  </a:lnTo>
                  <a:lnTo>
                    <a:pt x="19102" y="56792"/>
                  </a:lnTo>
                  <a:lnTo>
                    <a:pt x="13185" y="67358"/>
                  </a:lnTo>
                  <a:lnTo>
                    <a:pt x="8541" y="78731"/>
                  </a:lnTo>
                  <a:lnTo>
                    <a:pt x="5085" y="90979"/>
                  </a:lnTo>
                  <a:lnTo>
                    <a:pt x="2600" y="104266"/>
                  </a:lnTo>
                  <a:lnTo>
                    <a:pt x="863" y="118569"/>
                  </a:lnTo>
                  <a:lnTo>
                    <a:pt x="0" y="133412"/>
                  </a:lnTo>
                  <a:lnTo>
                    <a:pt x="468" y="147988"/>
                  </a:lnTo>
                  <a:lnTo>
                    <a:pt x="2408" y="161863"/>
                  </a:lnTo>
                  <a:lnTo>
                    <a:pt x="5506" y="174957"/>
                  </a:lnTo>
                  <a:lnTo>
                    <a:pt x="9194" y="187364"/>
                  </a:lnTo>
                  <a:lnTo>
                    <a:pt x="13090" y="199224"/>
                  </a:lnTo>
                  <a:lnTo>
                    <a:pt x="17332" y="210512"/>
                  </a:lnTo>
                  <a:lnTo>
                    <a:pt x="22464" y="221033"/>
                  </a:lnTo>
                  <a:lnTo>
                    <a:pt x="28731" y="230742"/>
                  </a:lnTo>
                  <a:lnTo>
                    <a:pt x="36075" y="239569"/>
                  </a:lnTo>
                  <a:lnTo>
                    <a:pt x="44309" y="247353"/>
                  </a:lnTo>
                  <a:lnTo>
                    <a:pt x="53226" y="254098"/>
                  </a:lnTo>
                  <a:lnTo>
                    <a:pt x="62808" y="259627"/>
                  </a:lnTo>
                  <a:lnTo>
                    <a:pt x="73218" y="263519"/>
                  </a:lnTo>
                  <a:lnTo>
                    <a:pt x="84469" y="265687"/>
                  </a:lnTo>
                  <a:lnTo>
                    <a:pt x="96125" y="266177"/>
                  </a:lnTo>
                  <a:lnTo>
                    <a:pt x="107415" y="264994"/>
                  </a:lnTo>
                  <a:lnTo>
                    <a:pt x="117934" y="262310"/>
                  </a:lnTo>
                  <a:lnTo>
                    <a:pt x="127622" y="258408"/>
                  </a:lnTo>
                  <a:lnTo>
                    <a:pt x="136590" y="253581"/>
                  </a:lnTo>
                  <a:lnTo>
                    <a:pt x="144993" y="248079"/>
                  </a:lnTo>
                  <a:lnTo>
                    <a:pt x="152976" y="242099"/>
                  </a:lnTo>
                  <a:lnTo>
                    <a:pt x="160659" y="235787"/>
                  </a:lnTo>
                  <a:lnTo>
                    <a:pt x="168126" y="229250"/>
                  </a:lnTo>
                  <a:lnTo>
                    <a:pt x="175332" y="222673"/>
                  </a:lnTo>
                  <a:lnTo>
                    <a:pt x="182923" y="215574"/>
                  </a:lnTo>
                  <a:lnTo>
                    <a:pt x="192687" y="206211"/>
                  </a:lnTo>
                  <a:lnTo>
                    <a:pt x="207668" y="1916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47545" y="4198759"/>
              <a:ext cx="479875" cy="296322"/>
            </a:xfrm>
            <a:custGeom>
              <a:avLst/>
              <a:gdLst/>
              <a:ahLst/>
              <a:cxnLst/>
              <a:rect l="0" t="0" r="0" b="0"/>
              <a:pathLst>
                <a:path w="479875" h="296322">
                  <a:moveTo>
                    <a:pt x="48206" y="149510"/>
                  </a:moveTo>
                  <a:lnTo>
                    <a:pt x="57007" y="146576"/>
                  </a:lnTo>
                  <a:lnTo>
                    <a:pt x="65354" y="143794"/>
                  </a:lnTo>
                  <a:lnTo>
                    <a:pt x="74053" y="140894"/>
                  </a:lnTo>
                  <a:lnTo>
                    <a:pt x="83174" y="137854"/>
                  </a:lnTo>
                  <a:lnTo>
                    <a:pt x="92668" y="134689"/>
                  </a:lnTo>
                  <a:lnTo>
                    <a:pt x="102456" y="131416"/>
                  </a:lnTo>
                  <a:lnTo>
                    <a:pt x="112297" y="127733"/>
                  </a:lnTo>
                  <a:lnTo>
                    <a:pt x="121823" y="123044"/>
                  </a:lnTo>
                  <a:lnTo>
                    <a:pt x="130851" y="117109"/>
                  </a:lnTo>
                  <a:lnTo>
                    <a:pt x="139217" y="110003"/>
                  </a:lnTo>
                  <a:lnTo>
                    <a:pt x="146690" y="101938"/>
                  </a:lnTo>
                  <a:lnTo>
                    <a:pt x="153230" y="93137"/>
                  </a:lnTo>
                  <a:lnTo>
                    <a:pt x="158792" y="83635"/>
                  </a:lnTo>
                  <a:lnTo>
                    <a:pt x="163237" y="73279"/>
                  </a:lnTo>
                  <a:lnTo>
                    <a:pt x="166591" y="62065"/>
                  </a:lnTo>
                  <a:lnTo>
                    <a:pt x="168692" y="50433"/>
                  </a:lnTo>
                  <a:lnTo>
                    <a:pt x="169129" y="39159"/>
                  </a:lnTo>
                  <a:lnTo>
                    <a:pt x="167820" y="28662"/>
                  </a:lnTo>
                  <a:lnTo>
                    <a:pt x="164652" y="19326"/>
                  </a:lnTo>
                  <a:lnTo>
                    <a:pt x="159328" y="11659"/>
                  </a:lnTo>
                  <a:lnTo>
                    <a:pt x="151897" y="5776"/>
                  </a:lnTo>
                  <a:lnTo>
                    <a:pt x="142841" y="1791"/>
                  </a:lnTo>
                  <a:lnTo>
                    <a:pt x="132861" y="0"/>
                  </a:lnTo>
                  <a:lnTo>
                    <a:pt x="122450" y="349"/>
                  </a:lnTo>
                  <a:lnTo>
                    <a:pt x="111870" y="2511"/>
                  </a:lnTo>
                  <a:lnTo>
                    <a:pt x="101242" y="6088"/>
                  </a:lnTo>
                  <a:lnTo>
                    <a:pt x="90619" y="10710"/>
                  </a:lnTo>
                  <a:lnTo>
                    <a:pt x="80181" y="16082"/>
                  </a:lnTo>
                  <a:lnTo>
                    <a:pt x="70238" y="21978"/>
                  </a:lnTo>
                  <a:lnTo>
                    <a:pt x="60917" y="28240"/>
                  </a:lnTo>
                  <a:lnTo>
                    <a:pt x="52181" y="34918"/>
                  </a:lnTo>
                  <a:lnTo>
                    <a:pt x="43926" y="42241"/>
                  </a:lnTo>
                  <a:lnTo>
                    <a:pt x="36043" y="50281"/>
                  </a:lnTo>
                  <a:lnTo>
                    <a:pt x="28595" y="58970"/>
                  </a:lnTo>
                  <a:lnTo>
                    <a:pt x="21812" y="68182"/>
                  </a:lnTo>
                  <a:lnTo>
                    <a:pt x="15771" y="77797"/>
                  </a:lnTo>
                  <a:lnTo>
                    <a:pt x="10560" y="88034"/>
                  </a:lnTo>
                  <a:lnTo>
                    <a:pt x="6358" y="99423"/>
                  </a:lnTo>
                  <a:lnTo>
                    <a:pt x="3168" y="112157"/>
                  </a:lnTo>
                  <a:lnTo>
                    <a:pt x="1008" y="125964"/>
                  </a:lnTo>
                  <a:lnTo>
                    <a:pt x="0" y="140302"/>
                  </a:lnTo>
                  <a:lnTo>
                    <a:pt x="99" y="154795"/>
                  </a:lnTo>
                  <a:lnTo>
                    <a:pt x="1130" y="169101"/>
                  </a:lnTo>
                  <a:lnTo>
                    <a:pt x="2884" y="182853"/>
                  </a:lnTo>
                  <a:lnTo>
                    <a:pt x="5182" y="195904"/>
                  </a:lnTo>
                  <a:lnTo>
                    <a:pt x="8198" y="207972"/>
                  </a:lnTo>
                  <a:lnTo>
                    <a:pt x="12433" y="218558"/>
                  </a:lnTo>
                  <a:lnTo>
                    <a:pt x="18061" y="227537"/>
                  </a:lnTo>
                  <a:lnTo>
                    <a:pt x="24961" y="235247"/>
                  </a:lnTo>
                  <a:lnTo>
                    <a:pt x="32887" y="242281"/>
                  </a:lnTo>
                  <a:lnTo>
                    <a:pt x="41596" y="249053"/>
                  </a:lnTo>
                  <a:lnTo>
                    <a:pt x="51036" y="255605"/>
                  </a:lnTo>
                  <a:lnTo>
                    <a:pt x="61350" y="261713"/>
                  </a:lnTo>
                  <a:lnTo>
                    <a:pt x="72546" y="267269"/>
                  </a:lnTo>
                  <a:lnTo>
                    <a:pt x="84504" y="272307"/>
                  </a:lnTo>
                  <a:lnTo>
                    <a:pt x="97062" y="276918"/>
                  </a:lnTo>
                  <a:lnTo>
                    <a:pt x="110077" y="281198"/>
                  </a:lnTo>
                  <a:lnTo>
                    <a:pt x="123749" y="285071"/>
                  </a:lnTo>
                  <a:lnTo>
                    <a:pt x="138599" y="288300"/>
                  </a:lnTo>
                  <a:lnTo>
                    <a:pt x="154814" y="290807"/>
                  </a:lnTo>
                  <a:lnTo>
                    <a:pt x="172281" y="292660"/>
                  </a:lnTo>
                  <a:lnTo>
                    <a:pt x="190762" y="293986"/>
                  </a:lnTo>
                  <a:lnTo>
                    <a:pt x="210017" y="294917"/>
                  </a:lnTo>
                  <a:lnTo>
                    <a:pt x="229997" y="295559"/>
                  </a:lnTo>
                  <a:lnTo>
                    <a:pt x="250847" y="295998"/>
                  </a:lnTo>
                  <a:lnTo>
                    <a:pt x="272558" y="296292"/>
                  </a:lnTo>
                  <a:lnTo>
                    <a:pt x="294357" y="296321"/>
                  </a:lnTo>
                  <a:lnTo>
                    <a:pt x="314853" y="295808"/>
                  </a:lnTo>
                  <a:lnTo>
                    <a:pt x="333381" y="294651"/>
                  </a:lnTo>
                  <a:lnTo>
                    <a:pt x="350107" y="293059"/>
                  </a:lnTo>
                  <a:lnTo>
                    <a:pt x="365652" y="291451"/>
                  </a:lnTo>
                  <a:lnTo>
                    <a:pt x="380519" y="290076"/>
                  </a:lnTo>
                  <a:lnTo>
                    <a:pt x="395015" y="289001"/>
                  </a:lnTo>
                  <a:lnTo>
                    <a:pt x="409312" y="288206"/>
                  </a:lnTo>
                  <a:lnTo>
                    <a:pt x="423478" y="287636"/>
                  </a:lnTo>
                  <a:lnTo>
                    <a:pt x="436961" y="287236"/>
                  </a:lnTo>
                  <a:lnTo>
                    <a:pt x="449922" y="286916"/>
                  </a:lnTo>
                  <a:lnTo>
                    <a:pt x="463502" y="286647"/>
                  </a:lnTo>
                  <a:lnTo>
                    <a:pt x="479874" y="2863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BK-4148-f819eb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93255" y="28960"/>
            <a:ext cx="370997" cy="76251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3" name="Picture 2" descr="NBK-4148-f81a19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5369" y="494181"/>
            <a:ext cx="265713" cy="1288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4" name="Picture 3" descr="NBK-4148-f81a39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3247" y="155910"/>
            <a:ext cx="252371" cy="606316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 descr="NBK-4148-f81a67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6205" y="420481"/>
            <a:ext cx="197602" cy="29599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6" name="Picture 5" descr="NBK-4148-f81a96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0250" y="435761"/>
            <a:ext cx="223598" cy="29864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7" name="Picture 6" descr="NBK-4148-f81ac5.png"/>
          <p:cNvPicPr>
            <a:picLocks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09234" y="441538"/>
            <a:ext cx="181485" cy="30059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8" name="Picture 7" descr="NBK-4148-f81b03.png"/>
          <p:cNvPicPr>
            <a:picLocks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67162" y="241497"/>
            <a:ext cx="271908" cy="473931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9" name="Picture 8" descr="NBK-4148-f81b32.png"/>
          <p:cNvPicPr>
            <a:picLocks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88260" y="409953"/>
            <a:ext cx="290473" cy="31589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0" name="Picture 9" descr="NBK-4148-f81b61.png"/>
          <p:cNvPicPr>
            <a:picLocks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43023" y="441538"/>
            <a:ext cx="219420" cy="24673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1" name="Picture 10" descr="NBK-4148-f81b90.png"/>
          <p:cNvPicPr>
            <a:picLocks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88696" y="144643"/>
            <a:ext cx="186458" cy="53102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2" name="Picture 11" descr="NBK-4148-f81baf.png"/>
          <p:cNvPicPr>
            <a:picLocks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30499" y="388896"/>
            <a:ext cx="234127" cy="88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3" name="Picture 12" descr="NBK-4148-f81bde.png"/>
          <p:cNvPicPr>
            <a:picLocks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4809" y="117774"/>
            <a:ext cx="349941" cy="652648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4" name="Picture 13" descr="NBK-4148-f81c0d.png"/>
          <p:cNvPicPr>
            <a:picLocks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10997" y="459453"/>
            <a:ext cx="274852" cy="244042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5" name="Picture 14" descr="NBK-4148-f81c4b.png"/>
          <p:cNvPicPr>
            <a:picLocks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2454" y="437384"/>
            <a:ext cx="199736" cy="2283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6" name="Picture 15" descr="NBK-4148-f81c99.png"/>
          <p:cNvPicPr>
            <a:picLocks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99162" y="412819"/>
            <a:ext cx="213070" cy="2628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7" name="Picture 16" descr="NBK-4148-f81cc8.png"/>
          <p:cNvPicPr>
            <a:picLocks/>
          </p:cNvPicPr>
          <p:nvPr/>
        </p:nvPicPr>
        <p:blipFill>
          <a:blip r:embed="rId1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0482" y="424643"/>
            <a:ext cx="218392" cy="24106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8" name="Picture 17" descr="NBK-4148-f81ce7.png"/>
          <p:cNvPicPr>
            <a:picLocks/>
          </p:cNvPicPr>
          <p:nvPr/>
        </p:nvPicPr>
        <p:blipFill>
          <a:blip r:embed="rId1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1242" y="371161"/>
            <a:ext cx="207373" cy="27533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9" name="Picture 18" descr="NBK-4148-f81d16.png"/>
          <p:cNvPicPr>
            <a:picLocks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09027" y="645521"/>
            <a:ext cx="3708531" cy="240715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6" name="Group 25"/>
          <p:cNvGrpSpPr/>
          <p:nvPr/>
        </p:nvGrpSpPr>
        <p:grpSpPr>
          <a:xfrm>
            <a:off x="136870" y="1231834"/>
            <a:ext cx="987794" cy="421141"/>
            <a:chOff x="136870" y="1231834"/>
            <a:chExt cx="987794" cy="421141"/>
          </a:xfrm>
        </p:grpSpPr>
        <p:sp>
          <p:nvSpPr>
            <p:cNvPr id="20" name="Freeform 19"/>
            <p:cNvSpPr/>
            <p:nvPr/>
          </p:nvSpPr>
          <p:spPr>
            <a:xfrm>
              <a:off x="136870" y="144240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473" y="2866"/>
                  </a:lnTo>
                  <a:lnTo>
                    <a:pt x="102063" y="5009"/>
                  </a:lnTo>
                  <a:lnTo>
                    <a:pt x="87890" y="6612"/>
                  </a:lnTo>
                  <a:lnTo>
                    <a:pt x="72581" y="7795"/>
                  </a:lnTo>
                  <a:lnTo>
                    <a:pt x="55762" y="8773"/>
                  </a:lnTo>
                  <a:lnTo>
                    <a:pt x="33715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2796" y="1263419"/>
              <a:ext cx="39401" cy="357970"/>
            </a:xfrm>
            <a:custGeom>
              <a:avLst/>
              <a:gdLst/>
              <a:ahLst/>
              <a:cxnLst/>
              <a:rect l="0" t="0" r="0" b="0"/>
              <a:pathLst>
                <a:path w="39401" h="357970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9"/>
                  </a:lnTo>
                  <a:lnTo>
                    <a:pt x="1889" y="80355"/>
                  </a:lnTo>
                  <a:lnTo>
                    <a:pt x="3253" y="93447"/>
                  </a:lnTo>
                  <a:lnTo>
                    <a:pt x="4467" y="107389"/>
                  </a:lnTo>
                  <a:lnTo>
                    <a:pt x="5602" y="121870"/>
                  </a:lnTo>
                  <a:lnTo>
                    <a:pt x="6970" y="136144"/>
                  </a:lnTo>
                  <a:lnTo>
                    <a:pt x="8738" y="149795"/>
                  </a:lnTo>
                  <a:lnTo>
                    <a:pt x="10755" y="163064"/>
                  </a:lnTo>
                  <a:lnTo>
                    <a:pt x="12657" y="176647"/>
                  </a:lnTo>
                  <a:lnTo>
                    <a:pt x="14237" y="190925"/>
                  </a:lnTo>
                  <a:lnTo>
                    <a:pt x="15621" y="205633"/>
                  </a:lnTo>
                  <a:lnTo>
                    <a:pt x="17157" y="220060"/>
                  </a:lnTo>
                  <a:lnTo>
                    <a:pt x="19037" y="233809"/>
                  </a:lnTo>
                  <a:lnTo>
                    <a:pt x="21131" y="246975"/>
                  </a:lnTo>
                  <a:lnTo>
                    <a:pt x="23083" y="259956"/>
                  </a:lnTo>
                  <a:lnTo>
                    <a:pt x="24698" y="273016"/>
                  </a:lnTo>
                  <a:lnTo>
                    <a:pt x="26104" y="286092"/>
                  </a:lnTo>
                  <a:lnTo>
                    <a:pt x="27655" y="298885"/>
                  </a:lnTo>
                  <a:lnTo>
                    <a:pt x="29545" y="311223"/>
                  </a:lnTo>
                  <a:lnTo>
                    <a:pt x="31655" y="322650"/>
                  </a:lnTo>
                  <a:lnTo>
                    <a:pt x="33840" y="333476"/>
                  </a:lnTo>
                  <a:lnTo>
                    <a:pt x="36293" y="344651"/>
                  </a:lnTo>
                  <a:lnTo>
                    <a:pt x="39400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2309" y="1231834"/>
              <a:ext cx="7816" cy="421141"/>
            </a:xfrm>
            <a:custGeom>
              <a:avLst/>
              <a:gdLst/>
              <a:ahLst/>
              <a:cxnLst/>
              <a:rect l="0" t="0" r="0" b="0"/>
              <a:pathLst>
                <a:path w="7816" h="421141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3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6"/>
                  </a:lnTo>
                  <a:lnTo>
                    <a:pt x="3253" y="85596"/>
                  </a:lnTo>
                  <a:lnTo>
                    <a:pt x="4463" y="100212"/>
                  </a:lnTo>
                  <a:lnTo>
                    <a:pt x="5425" y="116113"/>
                  </a:lnTo>
                  <a:lnTo>
                    <a:pt x="6144" y="132403"/>
                  </a:lnTo>
                  <a:lnTo>
                    <a:pt x="6663" y="148514"/>
                  </a:lnTo>
                  <a:lnTo>
                    <a:pt x="7028" y="164399"/>
                  </a:lnTo>
                  <a:lnTo>
                    <a:pt x="7281" y="180351"/>
                  </a:lnTo>
                  <a:lnTo>
                    <a:pt x="7455" y="196564"/>
                  </a:lnTo>
                  <a:lnTo>
                    <a:pt x="7572" y="213249"/>
                  </a:lnTo>
                  <a:lnTo>
                    <a:pt x="7652" y="230682"/>
                  </a:lnTo>
                  <a:lnTo>
                    <a:pt x="7706" y="248929"/>
                  </a:lnTo>
                  <a:lnTo>
                    <a:pt x="7742" y="267575"/>
                  </a:lnTo>
                  <a:lnTo>
                    <a:pt x="7766" y="285860"/>
                  </a:lnTo>
                  <a:lnTo>
                    <a:pt x="7782" y="303378"/>
                  </a:lnTo>
                  <a:lnTo>
                    <a:pt x="7793" y="320071"/>
                  </a:lnTo>
                  <a:lnTo>
                    <a:pt x="7800" y="336047"/>
                  </a:lnTo>
                  <a:lnTo>
                    <a:pt x="7805" y="351448"/>
                  </a:lnTo>
                  <a:lnTo>
                    <a:pt x="7808" y="366006"/>
                  </a:lnTo>
                  <a:lnTo>
                    <a:pt x="7811" y="380572"/>
                  </a:lnTo>
                  <a:lnTo>
                    <a:pt x="7813" y="397548"/>
                  </a:lnTo>
                  <a:lnTo>
                    <a:pt x="7815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725" y="147398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474" y="3001"/>
                  </a:lnTo>
                  <a:lnTo>
                    <a:pt x="108487" y="6423"/>
                  </a:lnTo>
                  <a:lnTo>
                    <a:pt x="98496" y="10615"/>
                  </a:lnTo>
                  <a:lnTo>
                    <a:pt x="87688" y="15342"/>
                  </a:lnTo>
                  <a:lnTo>
                    <a:pt x="76525" y="20175"/>
                  </a:lnTo>
                  <a:lnTo>
                    <a:pt x="65324" y="24848"/>
                  </a:lnTo>
                  <a:lnTo>
                    <a:pt x="54289" y="29126"/>
                  </a:lnTo>
                  <a:lnTo>
                    <a:pt x="42291" y="33145"/>
                  </a:lnTo>
                  <a:lnTo>
                    <a:pt x="26046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0415" y="1473989"/>
              <a:ext cx="144861" cy="158457"/>
            </a:xfrm>
            <a:custGeom>
              <a:avLst/>
              <a:gdLst/>
              <a:ahLst/>
              <a:cxnLst/>
              <a:rect l="0" t="0" r="0" b="0"/>
              <a:pathLst>
                <a:path w="144861" h="158457">
                  <a:moveTo>
                    <a:pt x="56051" y="31586"/>
                  </a:moveTo>
                  <a:lnTo>
                    <a:pt x="64478" y="25407"/>
                  </a:lnTo>
                  <a:lnTo>
                    <a:pt x="69100" y="17958"/>
                  </a:lnTo>
                  <a:lnTo>
                    <a:pt x="69100" y="10706"/>
                  </a:lnTo>
                  <a:lnTo>
                    <a:pt x="64706" y="5290"/>
                  </a:lnTo>
                  <a:lnTo>
                    <a:pt x="58228" y="2548"/>
                  </a:lnTo>
                  <a:lnTo>
                    <a:pt x="51003" y="2359"/>
                  </a:lnTo>
                  <a:lnTo>
                    <a:pt x="43579" y="4235"/>
                  </a:lnTo>
                  <a:lnTo>
                    <a:pt x="36161" y="7661"/>
                  </a:lnTo>
                  <a:lnTo>
                    <a:pt x="28813" y="12204"/>
                  </a:lnTo>
                  <a:lnTo>
                    <a:pt x="21554" y="17547"/>
                  </a:lnTo>
                  <a:lnTo>
                    <a:pt x="14699" y="23938"/>
                  </a:lnTo>
                  <a:lnTo>
                    <a:pt x="8848" y="32128"/>
                  </a:lnTo>
                  <a:lnTo>
                    <a:pt x="4255" y="42382"/>
                  </a:lnTo>
                  <a:lnTo>
                    <a:pt x="1171" y="54356"/>
                  </a:lnTo>
                  <a:lnTo>
                    <a:pt x="0" y="67382"/>
                  </a:lnTo>
                  <a:lnTo>
                    <a:pt x="772" y="80950"/>
                  </a:lnTo>
                  <a:lnTo>
                    <a:pt x="3221" y="94448"/>
                  </a:lnTo>
                  <a:lnTo>
                    <a:pt x="6991" y="107117"/>
                  </a:lnTo>
                  <a:lnTo>
                    <a:pt x="11753" y="118625"/>
                  </a:lnTo>
                  <a:lnTo>
                    <a:pt x="17557" y="128840"/>
                  </a:lnTo>
                  <a:lnTo>
                    <a:pt x="24808" y="137645"/>
                  </a:lnTo>
                  <a:lnTo>
                    <a:pt x="33607" y="145117"/>
                  </a:lnTo>
                  <a:lnTo>
                    <a:pt x="43617" y="151155"/>
                  </a:lnTo>
                  <a:lnTo>
                    <a:pt x="54253" y="155397"/>
                  </a:lnTo>
                  <a:lnTo>
                    <a:pt x="65106" y="157804"/>
                  </a:lnTo>
                  <a:lnTo>
                    <a:pt x="75816" y="158456"/>
                  </a:lnTo>
                  <a:lnTo>
                    <a:pt x="86001" y="157382"/>
                  </a:lnTo>
                  <a:lnTo>
                    <a:pt x="95513" y="154767"/>
                  </a:lnTo>
                  <a:lnTo>
                    <a:pt x="104391" y="150742"/>
                  </a:lnTo>
                  <a:lnTo>
                    <a:pt x="112747" y="145300"/>
                  </a:lnTo>
                  <a:lnTo>
                    <a:pt x="120698" y="138562"/>
                  </a:lnTo>
                  <a:lnTo>
                    <a:pt x="128023" y="130599"/>
                  </a:lnTo>
                  <a:lnTo>
                    <a:pt x="134191" y="121352"/>
                  </a:lnTo>
                  <a:lnTo>
                    <a:pt x="139002" y="110913"/>
                  </a:lnTo>
                  <a:lnTo>
                    <a:pt x="142403" y="99649"/>
                  </a:lnTo>
                  <a:lnTo>
                    <a:pt x="144318" y="88096"/>
                  </a:lnTo>
                  <a:lnTo>
                    <a:pt x="144860" y="76592"/>
                  </a:lnTo>
                  <a:lnTo>
                    <a:pt x="144106" y="65428"/>
                  </a:lnTo>
                  <a:lnTo>
                    <a:pt x="142013" y="54931"/>
                  </a:lnTo>
                  <a:lnTo>
                    <a:pt x="138683" y="45206"/>
                  </a:lnTo>
                  <a:lnTo>
                    <a:pt x="134330" y="36184"/>
                  </a:lnTo>
                  <a:lnTo>
                    <a:pt x="129192" y="27730"/>
                  </a:lnTo>
                  <a:lnTo>
                    <a:pt x="123479" y="19718"/>
                  </a:lnTo>
                  <a:lnTo>
                    <a:pt x="117275" y="12526"/>
                  </a:lnTo>
                  <a:lnTo>
                    <a:pt x="109731" y="6425"/>
                  </a:lnTo>
                  <a:lnTo>
                    <a:pt x="97951" y="1996"/>
                  </a:lnTo>
                  <a:lnTo>
                    <a:pt x="7710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52808" y="1337119"/>
              <a:ext cx="271856" cy="242351"/>
            </a:xfrm>
            <a:custGeom>
              <a:avLst/>
              <a:gdLst/>
              <a:ahLst/>
              <a:cxnLst/>
              <a:rect l="0" t="0" r="0" b="0"/>
              <a:pathLst>
                <a:path w="271856" h="242351">
                  <a:moveTo>
                    <a:pt x="0" y="115813"/>
                  </a:moveTo>
                  <a:lnTo>
                    <a:pt x="2934" y="124749"/>
                  </a:lnTo>
                  <a:lnTo>
                    <a:pt x="5716" y="134376"/>
                  </a:lnTo>
                  <a:lnTo>
                    <a:pt x="8615" y="145658"/>
                  </a:lnTo>
                  <a:lnTo>
                    <a:pt x="11656" y="158153"/>
                  </a:lnTo>
                  <a:lnTo>
                    <a:pt x="14821" y="170984"/>
                  </a:lnTo>
                  <a:lnTo>
                    <a:pt x="18089" y="183598"/>
                  </a:lnTo>
                  <a:lnTo>
                    <a:pt x="21600" y="195636"/>
                  </a:lnTo>
                  <a:lnTo>
                    <a:pt x="25640" y="206783"/>
                  </a:lnTo>
                  <a:lnTo>
                    <a:pt x="30326" y="216961"/>
                  </a:lnTo>
                  <a:lnTo>
                    <a:pt x="35779" y="225792"/>
                  </a:lnTo>
                  <a:lnTo>
                    <a:pt x="42197" y="232528"/>
                  </a:lnTo>
                  <a:lnTo>
                    <a:pt x="49582" y="236940"/>
                  </a:lnTo>
                  <a:lnTo>
                    <a:pt x="57473" y="238937"/>
                  </a:lnTo>
                  <a:lnTo>
                    <a:pt x="65075" y="238317"/>
                  </a:lnTo>
                  <a:lnTo>
                    <a:pt x="71961" y="235232"/>
                  </a:lnTo>
                  <a:lnTo>
                    <a:pt x="78056" y="230096"/>
                  </a:lnTo>
                  <a:lnTo>
                    <a:pt x="83458" y="223377"/>
                  </a:lnTo>
                  <a:lnTo>
                    <a:pt x="88308" y="215490"/>
                  </a:lnTo>
                  <a:lnTo>
                    <a:pt x="92582" y="206606"/>
                  </a:lnTo>
                  <a:lnTo>
                    <a:pt x="96089" y="196666"/>
                  </a:lnTo>
                  <a:lnTo>
                    <a:pt x="98811" y="185790"/>
                  </a:lnTo>
                  <a:lnTo>
                    <a:pt x="101717" y="176570"/>
                  </a:lnTo>
                  <a:lnTo>
                    <a:pt x="105508" y="172652"/>
                  </a:lnTo>
                  <a:lnTo>
                    <a:pt x="109288" y="173817"/>
                  </a:lnTo>
                  <a:lnTo>
                    <a:pt x="112862" y="178500"/>
                  </a:lnTo>
                  <a:lnTo>
                    <a:pt x="116483" y="185392"/>
                  </a:lnTo>
                  <a:lnTo>
                    <a:pt x="120541" y="193638"/>
                  </a:lnTo>
                  <a:lnTo>
                    <a:pt x="125209" y="202709"/>
                  </a:lnTo>
                  <a:lnTo>
                    <a:pt x="130635" y="211964"/>
                  </a:lnTo>
                  <a:lnTo>
                    <a:pt x="137027" y="220595"/>
                  </a:lnTo>
                  <a:lnTo>
                    <a:pt x="144404" y="228216"/>
                  </a:lnTo>
                  <a:lnTo>
                    <a:pt x="152798" y="234492"/>
                  </a:lnTo>
                  <a:lnTo>
                    <a:pt x="162334" y="238962"/>
                  </a:lnTo>
                  <a:lnTo>
                    <a:pt x="172963" y="241556"/>
                  </a:lnTo>
                  <a:lnTo>
                    <a:pt x="184183" y="242350"/>
                  </a:lnTo>
                  <a:lnTo>
                    <a:pt x="195173" y="241379"/>
                  </a:lnTo>
                  <a:lnTo>
                    <a:pt x="205487" y="238832"/>
                  </a:lnTo>
                  <a:lnTo>
                    <a:pt x="215037" y="234685"/>
                  </a:lnTo>
                  <a:lnTo>
                    <a:pt x="223911" y="228629"/>
                  </a:lnTo>
                  <a:lnTo>
                    <a:pt x="232246" y="220662"/>
                  </a:lnTo>
                  <a:lnTo>
                    <a:pt x="240014" y="210889"/>
                  </a:lnTo>
                  <a:lnTo>
                    <a:pt x="247020" y="199356"/>
                  </a:lnTo>
                  <a:lnTo>
                    <a:pt x="253214" y="186264"/>
                  </a:lnTo>
                  <a:lnTo>
                    <a:pt x="258529" y="171914"/>
                  </a:lnTo>
                  <a:lnTo>
                    <a:pt x="262801" y="156612"/>
                  </a:lnTo>
                  <a:lnTo>
                    <a:pt x="266044" y="140613"/>
                  </a:lnTo>
                  <a:lnTo>
                    <a:pt x="268409" y="123956"/>
                  </a:lnTo>
                  <a:lnTo>
                    <a:pt x="270087" y="106483"/>
                  </a:lnTo>
                  <a:lnTo>
                    <a:pt x="271251" y="88194"/>
                  </a:lnTo>
                  <a:lnTo>
                    <a:pt x="271855" y="69916"/>
                  </a:lnTo>
                  <a:lnTo>
                    <a:pt x="271590" y="51321"/>
                  </a:lnTo>
                  <a:lnTo>
                    <a:pt x="269320" y="29656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1369252" y="2442611"/>
            <a:ext cx="485936" cy="359496"/>
            <a:chOff x="1369252" y="2442611"/>
            <a:chExt cx="485936" cy="359496"/>
          </a:xfrm>
        </p:grpSpPr>
        <p:sp>
          <p:nvSpPr>
            <p:cNvPr id="27" name="Freeform 26"/>
            <p:cNvSpPr/>
            <p:nvPr/>
          </p:nvSpPr>
          <p:spPr>
            <a:xfrm>
              <a:off x="1369252" y="2474197"/>
              <a:ext cx="188966" cy="327910"/>
            </a:xfrm>
            <a:custGeom>
              <a:avLst/>
              <a:gdLst/>
              <a:ahLst/>
              <a:cxnLst/>
              <a:rect l="0" t="0" r="0" b="0"/>
              <a:pathLst>
                <a:path w="188966" h="327910">
                  <a:moveTo>
                    <a:pt x="31038" y="0"/>
                  </a:moveTo>
                  <a:lnTo>
                    <a:pt x="28104" y="14601"/>
                  </a:lnTo>
                  <a:lnTo>
                    <a:pt x="25322" y="27872"/>
                  </a:lnTo>
                  <a:lnTo>
                    <a:pt x="22422" y="41078"/>
                  </a:lnTo>
                  <a:lnTo>
                    <a:pt x="19382" y="54593"/>
                  </a:lnTo>
                  <a:lnTo>
                    <a:pt x="16217" y="68750"/>
                  </a:lnTo>
                  <a:lnTo>
                    <a:pt x="12958" y="83656"/>
                  </a:lnTo>
                  <a:lnTo>
                    <a:pt x="9792" y="99248"/>
                  </a:lnTo>
                  <a:lnTo>
                    <a:pt x="7049" y="115394"/>
                  </a:lnTo>
                  <a:lnTo>
                    <a:pt x="4874" y="131959"/>
                  </a:lnTo>
                  <a:lnTo>
                    <a:pt x="3245" y="148827"/>
                  </a:lnTo>
                  <a:lnTo>
                    <a:pt x="2068" y="165910"/>
                  </a:lnTo>
                  <a:lnTo>
                    <a:pt x="1240" y="183137"/>
                  </a:lnTo>
                  <a:lnTo>
                    <a:pt x="665" y="200299"/>
                  </a:lnTo>
                  <a:lnTo>
                    <a:pt x="271" y="217054"/>
                  </a:lnTo>
                  <a:lnTo>
                    <a:pt x="8" y="233252"/>
                  </a:lnTo>
                  <a:lnTo>
                    <a:pt x="0" y="248910"/>
                  </a:lnTo>
                  <a:lnTo>
                    <a:pt x="526" y="264117"/>
                  </a:lnTo>
                  <a:lnTo>
                    <a:pt x="1711" y="278962"/>
                  </a:lnTo>
                  <a:lnTo>
                    <a:pt x="4000" y="292880"/>
                  </a:lnTo>
                  <a:lnTo>
                    <a:pt x="8205" y="304717"/>
                  </a:lnTo>
                  <a:lnTo>
                    <a:pt x="14591" y="314004"/>
                  </a:lnTo>
                  <a:lnTo>
                    <a:pt x="22797" y="320747"/>
                  </a:lnTo>
                  <a:lnTo>
                    <a:pt x="32131" y="325073"/>
                  </a:lnTo>
                  <a:lnTo>
                    <a:pt x="42073" y="327315"/>
                  </a:lnTo>
                  <a:lnTo>
                    <a:pt x="52321" y="327909"/>
                  </a:lnTo>
                  <a:lnTo>
                    <a:pt x="62718" y="327269"/>
                  </a:lnTo>
                  <a:lnTo>
                    <a:pt x="73188" y="325735"/>
                  </a:lnTo>
                  <a:lnTo>
                    <a:pt x="83691" y="323405"/>
                  </a:lnTo>
                  <a:lnTo>
                    <a:pt x="94209" y="320165"/>
                  </a:lnTo>
                  <a:lnTo>
                    <a:pt x="104734" y="316027"/>
                  </a:lnTo>
                  <a:lnTo>
                    <a:pt x="115262" y="311282"/>
                  </a:lnTo>
                  <a:lnTo>
                    <a:pt x="125791" y="306404"/>
                  </a:lnTo>
                  <a:lnTo>
                    <a:pt x="136311" y="301684"/>
                  </a:lnTo>
                  <a:lnTo>
                    <a:pt x="146560" y="297365"/>
                  </a:lnTo>
                  <a:lnTo>
                    <a:pt x="157137" y="293310"/>
                  </a:lnTo>
                  <a:lnTo>
                    <a:pt x="170089" y="289167"/>
                  </a:lnTo>
                  <a:lnTo>
                    <a:pt x="188965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00290" y="2600538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3" y="2934"/>
                  </a:lnTo>
                  <a:lnTo>
                    <a:pt x="88137" y="5717"/>
                  </a:lnTo>
                  <a:lnTo>
                    <a:pt x="79438" y="8616"/>
                  </a:lnTo>
                  <a:lnTo>
                    <a:pt x="70317" y="11656"/>
                  </a:lnTo>
                  <a:lnTo>
                    <a:pt x="60822" y="14821"/>
                  </a:lnTo>
                  <a:lnTo>
                    <a:pt x="51039" y="18081"/>
                  </a:lnTo>
                  <a:lnTo>
                    <a:pt x="41306" y="21258"/>
                  </a:lnTo>
                  <a:lnTo>
                    <a:pt x="31141" y="24346"/>
                  </a:lnTo>
                  <a:lnTo>
                    <a:pt x="18535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400290" y="2442611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47" y="8616"/>
                  </a:lnTo>
                  <a:lnTo>
                    <a:pt x="112254" y="11656"/>
                  </a:lnTo>
                  <a:lnTo>
                    <a:pt x="102110" y="14821"/>
                  </a:lnTo>
                  <a:lnTo>
                    <a:pt x="91070" y="18085"/>
                  </a:lnTo>
                  <a:lnTo>
                    <a:pt x="79403" y="21423"/>
                  </a:lnTo>
                  <a:lnTo>
                    <a:pt x="67581" y="24814"/>
                  </a:lnTo>
                  <a:lnTo>
                    <a:pt x="55901" y="28238"/>
                  </a:lnTo>
                  <a:lnTo>
                    <a:pt x="44722" y="31532"/>
                  </a:lnTo>
                  <a:lnTo>
                    <a:pt x="33346" y="34714"/>
                  </a:lnTo>
                  <a:lnTo>
                    <a:pt x="1966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568746" y="260053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14740" y="5935"/>
                  </a:lnTo>
                  <a:lnTo>
                    <a:pt x="104892" y="12140"/>
                  </a:lnTo>
                  <a:lnTo>
                    <a:pt x="95887" y="19236"/>
                  </a:lnTo>
                  <a:lnTo>
                    <a:pt x="87445" y="27176"/>
                  </a:lnTo>
                  <a:lnTo>
                    <a:pt x="79418" y="35822"/>
                  </a:lnTo>
                  <a:lnTo>
                    <a:pt x="71695" y="45017"/>
                  </a:lnTo>
                  <a:lnTo>
                    <a:pt x="64190" y="54616"/>
                  </a:lnTo>
                  <a:lnTo>
                    <a:pt x="56839" y="64506"/>
                  </a:lnTo>
                  <a:lnTo>
                    <a:pt x="49595" y="74599"/>
                  </a:lnTo>
                  <a:lnTo>
                    <a:pt x="42424" y="84832"/>
                  </a:lnTo>
                  <a:lnTo>
                    <a:pt x="35303" y="95162"/>
                  </a:lnTo>
                  <a:lnTo>
                    <a:pt x="28224" y="105543"/>
                  </a:lnTo>
                  <a:lnTo>
                    <a:pt x="21480" y="115499"/>
                  </a:lnTo>
                  <a:lnTo>
                    <a:pt x="14994" y="125104"/>
                  </a:lnTo>
                  <a:lnTo>
                    <a:pt x="8197" y="13520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600331" y="2632124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5868" y="5935"/>
                  </a:lnTo>
                  <a:lnTo>
                    <a:pt x="11432" y="12139"/>
                  </a:lnTo>
                  <a:lnTo>
                    <a:pt x="17231" y="19230"/>
                  </a:lnTo>
                  <a:lnTo>
                    <a:pt x="23312" y="26998"/>
                  </a:lnTo>
                  <a:lnTo>
                    <a:pt x="29642" y="34996"/>
                  </a:lnTo>
                  <a:lnTo>
                    <a:pt x="36170" y="42942"/>
                  </a:lnTo>
                  <a:lnTo>
                    <a:pt x="42846" y="50889"/>
                  </a:lnTo>
                  <a:lnTo>
                    <a:pt x="49629" y="59130"/>
                  </a:lnTo>
                  <a:lnTo>
                    <a:pt x="56482" y="67811"/>
                  </a:lnTo>
                  <a:lnTo>
                    <a:pt x="63271" y="76669"/>
                  </a:lnTo>
                  <a:lnTo>
                    <a:pt x="70537" y="86086"/>
                  </a:lnTo>
                  <a:lnTo>
                    <a:pt x="80033" y="98009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842487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842487" y="268476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200455" y="2379440"/>
            <a:ext cx="5664334" cy="672367"/>
            <a:chOff x="2200455" y="2379440"/>
            <a:chExt cx="5664334" cy="672367"/>
          </a:xfrm>
        </p:grpSpPr>
        <p:sp>
          <p:nvSpPr>
            <p:cNvPr id="35" name="Freeform 34"/>
            <p:cNvSpPr/>
            <p:nvPr/>
          </p:nvSpPr>
          <p:spPr>
            <a:xfrm>
              <a:off x="2200455" y="2379440"/>
              <a:ext cx="42111" cy="547483"/>
            </a:xfrm>
            <a:custGeom>
              <a:avLst/>
              <a:gdLst/>
              <a:ahLst/>
              <a:cxnLst/>
              <a:rect l="0" t="0" r="0" b="0"/>
              <a:pathLst>
                <a:path w="42111" h="547483">
                  <a:moveTo>
                    <a:pt x="21058" y="0"/>
                  </a:moveTo>
                  <a:lnTo>
                    <a:pt x="23924" y="8868"/>
                  </a:lnTo>
                  <a:lnTo>
                    <a:pt x="26066" y="17855"/>
                  </a:lnTo>
                  <a:lnTo>
                    <a:pt x="27674" y="27855"/>
                  </a:lnTo>
                  <a:lnTo>
                    <a:pt x="29027" y="39008"/>
                  </a:lnTo>
                  <a:lnTo>
                    <a:pt x="30524" y="51468"/>
                  </a:lnTo>
                  <a:lnTo>
                    <a:pt x="32370" y="65176"/>
                  </a:lnTo>
                  <a:lnTo>
                    <a:pt x="34437" y="79766"/>
                  </a:lnTo>
                  <a:lnTo>
                    <a:pt x="36370" y="94695"/>
                  </a:lnTo>
                  <a:lnTo>
                    <a:pt x="37966" y="109620"/>
                  </a:lnTo>
                  <a:lnTo>
                    <a:pt x="39190" y="124400"/>
                  </a:lnTo>
                  <a:lnTo>
                    <a:pt x="40086" y="139010"/>
                  </a:lnTo>
                  <a:lnTo>
                    <a:pt x="40723" y="153468"/>
                  </a:lnTo>
                  <a:lnTo>
                    <a:pt x="41168" y="167804"/>
                  </a:lnTo>
                  <a:lnTo>
                    <a:pt x="41474" y="182050"/>
                  </a:lnTo>
                  <a:lnTo>
                    <a:pt x="41683" y="196232"/>
                  </a:lnTo>
                  <a:lnTo>
                    <a:pt x="41825" y="210368"/>
                  </a:lnTo>
                  <a:lnTo>
                    <a:pt x="41920" y="224472"/>
                  </a:lnTo>
                  <a:lnTo>
                    <a:pt x="41984" y="238559"/>
                  </a:lnTo>
                  <a:lnTo>
                    <a:pt x="42027" y="252801"/>
                  </a:lnTo>
                  <a:lnTo>
                    <a:pt x="42056" y="267507"/>
                  </a:lnTo>
                  <a:lnTo>
                    <a:pt x="42076" y="282807"/>
                  </a:lnTo>
                  <a:lnTo>
                    <a:pt x="42089" y="298507"/>
                  </a:lnTo>
                  <a:lnTo>
                    <a:pt x="42097" y="314199"/>
                  </a:lnTo>
                  <a:lnTo>
                    <a:pt x="42103" y="329644"/>
                  </a:lnTo>
                  <a:lnTo>
                    <a:pt x="42107" y="344777"/>
                  </a:lnTo>
                  <a:lnTo>
                    <a:pt x="42110" y="359625"/>
                  </a:lnTo>
                  <a:lnTo>
                    <a:pt x="42107" y="374238"/>
                  </a:lnTo>
                  <a:lnTo>
                    <a:pt x="41935" y="388509"/>
                  </a:lnTo>
                  <a:lnTo>
                    <a:pt x="41288" y="402178"/>
                  </a:lnTo>
                  <a:lnTo>
                    <a:pt x="40026" y="415159"/>
                  </a:lnTo>
                  <a:lnTo>
                    <a:pt x="37855" y="427675"/>
                  </a:lnTo>
                  <a:lnTo>
                    <a:pt x="34262" y="440152"/>
                  </a:lnTo>
                  <a:lnTo>
                    <a:pt x="29113" y="452847"/>
                  </a:lnTo>
                  <a:lnTo>
                    <a:pt x="23062" y="465831"/>
                  </a:lnTo>
                  <a:lnTo>
                    <a:pt x="17310" y="479088"/>
                  </a:lnTo>
                  <a:lnTo>
                    <a:pt x="12523" y="492547"/>
                  </a:lnTo>
                  <a:lnTo>
                    <a:pt x="8832" y="505549"/>
                  </a:lnTo>
                  <a:lnTo>
                    <a:pt x="5723" y="518134"/>
                  </a:lnTo>
                  <a:lnTo>
                    <a:pt x="2936" y="531406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337326" y="2389969"/>
              <a:ext cx="63172" cy="484311"/>
            </a:xfrm>
            <a:custGeom>
              <a:avLst/>
              <a:gdLst/>
              <a:ahLst/>
              <a:cxnLst/>
              <a:rect l="0" t="0" r="0" b="0"/>
              <a:pathLst>
                <a:path w="63172" h="484311">
                  <a:moveTo>
                    <a:pt x="63171" y="0"/>
                  </a:moveTo>
                  <a:lnTo>
                    <a:pt x="60304" y="8935"/>
                  </a:lnTo>
                  <a:lnTo>
                    <a:pt x="58162" y="18562"/>
                  </a:lnTo>
                  <a:lnTo>
                    <a:pt x="56559" y="29858"/>
                  </a:lnTo>
                  <a:lnTo>
                    <a:pt x="55379" y="42872"/>
                  </a:lnTo>
                  <a:lnTo>
                    <a:pt x="54530" y="57648"/>
                  </a:lnTo>
                  <a:lnTo>
                    <a:pt x="53928" y="74017"/>
                  </a:lnTo>
                  <a:lnTo>
                    <a:pt x="53341" y="91358"/>
                  </a:lnTo>
                  <a:lnTo>
                    <a:pt x="52408" y="108746"/>
                  </a:lnTo>
                  <a:lnTo>
                    <a:pt x="50971" y="125653"/>
                  </a:lnTo>
                  <a:lnTo>
                    <a:pt x="49360" y="141932"/>
                  </a:lnTo>
                  <a:lnTo>
                    <a:pt x="48272" y="157630"/>
                  </a:lnTo>
                  <a:lnTo>
                    <a:pt x="48054" y="172857"/>
                  </a:lnTo>
                  <a:lnTo>
                    <a:pt x="48402" y="187728"/>
                  </a:lnTo>
                  <a:lnTo>
                    <a:pt x="48567" y="202341"/>
                  </a:lnTo>
                  <a:lnTo>
                    <a:pt x="48125" y="216773"/>
                  </a:lnTo>
                  <a:lnTo>
                    <a:pt x="47148" y="231078"/>
                  </a:lnTo>
                  <a:lnTo>
                    <a:pt x="46021" y="245297"/>
                  </a:lnTo>
                  <a:lnTo>
                    <a:pt x="44999" y="259465"/>
                  </a:lnTo>
                  <a:lnTo>
                    <a:pt x="44178" y="273930"/>
                  </a:lnTo>
                  <a:lnTo>
                    <a:pt x="43560" y="289320"/>
                  </a:lnTo>
                  <a:lnTo>
                    <a:pt x="43108" y="305901"/>
                  </a:lnTo>
                  <a:lnTo>
                    <a:pt x="42619" y="323614"/>
                  </a:lnTo>
                  <a:lnTo>
                    <a:pt x="41752" y="342262"/>
                  </a:lnTo>
                  <a:lnTo>
                    <a:pt x="40339" y="361609"/>
                  </a:lnTo>
                  <a:lnTo>
                    <a:pt x="38066" y="380973"/>
                  </a:lnTo>
                  <a:lnTo>
                    <a:pt x="34403" y="399279"/>
                  </a:lnTo>
                  <a:lnTo>
                    <a:pt x="29208" y="416020"/>
                  </a:lnTo>
                  <a:lnTo>
                    <a:pt x="23097" y="430960"/>
                  </a:lnTo>
                  <a:lnTo>
                    <a:pt x="16664" y="445440"/>
                  </a:lnTo>
                  <a:lnTo>
                    <a:pt x="9343" y="461845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42570" y="2701215"/>
              <a:ext cx="136871" cy="25666"/>
            </a:xfrm>
            <a:custGeom>
              <a:avLst/>
              <a:gdLst/>
              <a:ahLst/>
              <a:cxnLst/>
              <a:rect l="0" t="0" r="0" b="0"/>
              <a:pathLst>
                <a:path w="136871" h="25666">
                  <a:moveTo>
                    <a:pt x="136870" y="4608"/>
                  </a:moveTo>
                  <a:lnTo>
                    <a:pt x="128069" y="1809"/>
                  </a:lnTo>
                  <a:lnTo>
                    <a:pt x="119722" y="307"/>
                  </a:lnTo>
                  <a:lnTo>
                    <a:pt x="111023" y="0"/>
                  </a:lnTo>
                  <a:lnTo>
                    <a:pt x="101902" y="680"/>
                  </a:lnTo>
                  <a:lnTo>
                    <a:pt x="92407" y="2147"/>
                  </a:lnTo>
                  <a:lnTo>
                    <a:pt x="82611" y="4216"/>
                  </a:lnTo>
                  <a:lnTo>
                    <a:pt x="72424" y="6726"/>
                  </a:lnTo>
                  <a:lnTo>
                    <a:pt x="61602" y="9549"/>
                  </a:lnTo>
                  <a:lnTo>
                    <a:pt x="50081" y="12586"/>
                  </a:lnTo>
                  <a:lnTo>
                    <a:pt x="38537" y="15618"/>
                  </a:lnTo>
                  <a:lnTo>
                    <a:pt x="27165" y="18595"/>
                  </a:lnTo>
                  <a:lnTo>
                    <a:pt x="14963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21554" y="2660157"/>
              <a:ext cx="147400" cy="215597"/>
            </a:xfrm>
            <a:custGeom>
              <a:avLst/>
              <a:gdLst/>
              <a:ahLst/>
              <a:cxnLst/>
              <a:rect l="0" t="0" r="0" b="0"/>
              <a:pathLst>
                <a:path w="147400" h="215597">
                  <a:moveTo>
                    <a:pt x="0" y="87780"/>
                  </a:moveTo>
                  <a:lnTo>
                    <a:pt x="11668" y="87713"/>
                  </a:lnTo>
                  <a:lnTo>
                    <a:pt x="22157" y="87073"/>
                  </a:lnTo>
                  <a:lnTo>
                    <a:pt x="32459" y="85777"/>
                  </a:lnTo>
                  <a:lnTo>
                    <a:pt x="42760" y="83917"/>
                  </a:lnTo>
                  <a:lnTo>
                    <a:pt x="53104" y="81601"/>
                  </a:lnTo>
                  <a:lnTo>
                    <a:pt x="63493" y="78929"/>
                  </a:lnTo>
                  <a:lnTo>
                    <a:pt x="73921" y="75833"/>
                  </a:lnTo>
                  <a:lnTo>
                    <a:pt x="84380" y="72077"/>
                  </a:lnTo>
                  <a:lnTo>
                    <a:pt x="94855" y="67589"/>
                  </a:lnTo>
                  <a:lnTo>
                    <a:pt x="105177" y="62439"/>
                  </a:lnTo>
                  <a:lnTo>
                    <a:pt x="115034" y="56758"/>
                  </a:lnTo>
                  <a:lnTo>
                    <a:pt x="124276" y="50673"/>
                  </a:lnTo>
                  <a:lnTo>
                    <a:pt x="132278" y="44128"/>
                  </a:lnTo>
                  <a:lnTo>
                    <a:pt x="137909" y="36904"/>
                  </a:lnTo>
                  <a:lnTo>
                    <a:pt x="140755" y="28946"/>
                  </a:lnTo>
                  <a:lnTo>
                    <a:pt x="140714" y="20823"/>
                  </a:lnTo>
                  <a:lnTo>
                    <a:pt x="137653" y="13589"/>
                  </a:lnTo>
                  <a:lnTo>
                    <a:pt x="131820" y="7771"/>
                  </a:lnTo>
                  <a:lnTo>
                    <a:pt x="123873" y="3544"/>
                  </a:lnTo>
                  <a:lnTo>
                    <a:pt x="114654" y="999"/>
                  </a:lnTo>
                  <a:lnTo>
                    <a:pt x="104762" y="0"/>
                  </a:lnTo>
                  <a:lnTo>
                    <a:pt x="94533" y="429"/>
                  </a:lnTo>
                  <a:lnTo>
                    <a:pt x="84141" y="2296"/>
                  </a:lnTo>
                  <a:lnTo>
                    <a:pt x="73677" y="5477"/>
                  </a:lnTo>
                  <a:lnTo>
                    <a:pt x="63345" y="9897"/>
                  </a:lnTo>
                  <a:lnTo>
                    <a:pt x="53474" y="15611"/>
                  </a:lnTo>
                  <a:lnTo>
                    <a:pt x="44205" y="22534"/>
                  </a:lnTo>
                  <a:lnTo>
                    <a:pt x="35674" y="30623"/>
                  </a:lnTo>
                  <a:lnTo>
                    <a:pt x="28089" y="39955"/>
                  </a:lnTo>
                  <a:lnTo>
                    <a:pt x="21473" y="50456"/>
                  </a:lnTo>
                  <a:lnTo>
                    <a:pt x="15860" y="61931"/>
                  </a:lnTo>
                  <a:lnTo>
                    <a:pt x="11380" y="74157"/>
                  </a:lnTo>
                  <a:lnTo>
                    <a:pt x="7999" y="86937"/>
                  </a:lnTo>
                  <a:lnTo>
                    <a:pt x="5710" y="100111"/>
                  </a:lnTo>
                  <a:lnTo>
                    <a:pt x="4614" y="113560"/>
                  </a:lnTo>
                  <a:lnTo>
                    <a:pt x="4654" y="127200"/>
                  </a:lnTo>
                  <a:lnTo>
                    <a:pt x="5646" y="140969"/>
                  </a:lnTo>
                  <a:lnTo>
                    <a:pt x="7374" y="154827"/>
                  </a:lnTo>
                  <a:lnTo>
                    <a:pt x="9659" y="168725"/>
                  </a:lnTo>
                  <a:lnTo>
                    <a:pt x="12836" y="181991"/>
                  </a:lnTo>
                  <a:lnTo>
                    <a:pt x="17710" y="193381"/>
                  </a:lnTo>
                  <a:lnTo>
                    <a:pt x="24583" y="202365"/>
                  </a:lnTo>
                  <a:lnTo>
                    <a:pt x="33131" y="208904"/>
                  </a:lnTo>
                  <a:lnTo>
                    <a:pt x="42704" y="213092"/>
                  </a:lnTo>
                  <a:lnTo>
                    <a:pt x="52818" y="215237"/>
                  </a:lnTo>
                  <a:lnTo>
                    <a:pt x="63523" y="215596"/>
                  </a:lnTo>
                  <a:lnTo>
                    <a:pt x="75292" y="214266"/>
                  </a:lnTo>
                  <a:lnTo>
                    <a:pt x="88296" y="211465"/>
                  </a:lnTo>
                  <a:lnTo>
                    <a:pt x="101674" y="207791"/>
                  </a:lnTo>
                  <a:lnTo>
                    <a:pt x="115015" y="203792"/>
                  </a:lnTo>
                  <a:lnTo>
                    <a:pt x="129496" y="199120"/>
                  </a:lnTo>
                  <a:lnTo>
                    <a:pt x="147399" y="193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864332" y="2654687"/>
              <a:ext cx="146819" cy="227955"/>
            </a:xfrm>
            <a:custGeom>
              <a:avLst/>
              <a:gdLst/>
              <a:ahLst/>
              <a:cxnLst/>
              <a:rect l="0" t="0" r="0" b="0"/>
              <a:pathLst>
                <a:path w="146819" h="227955">
                  <a:moveTo>
                    <a:pt x="146818" y="40608"/>
                  </a:moveTo>
                  <a:lnTo>
                    <a:pt x="143817" y="31874"/>
                  </a:lnTo>
                  <a:lnTo>
                    <a:pt x="140395" y="24167"/>
                  </a:lnTo>
                  <a:lnTo>
                    <a:pt x="136190" y="16779"/>
                  </a:lnTo>
                  <a:lnTo>
                    <a:pt x="130944" y="10036"/>
                  </a:lnTo>
                  <a:lnTo>
                    <a:pt x="124166" y="4802"/>
                  </a:lnTo>
                  <a:lnTo>
                    <a:pt x="115733" y="1441"/>
                  </a:lnTo>
                  <a:lnTo>
                    <a:pt x="105994" y="0"/>
                  </a:lnTo>
                  <a:lnTo>
                    <a:pt x="95550" y="471"/>
                  </a:lnTo>
                  <a:lnTo>
                    <a:pt x="84837" y="2646"/>
                  </a:lnTo>
                  <a:lnTo>
                    <a:pt x="74392" y="6359"/>
                  </a:lnTo>
                  <a:lnTo>
                    <a:pt x="64920" y="11584"/>
                  </a:lnTo>
                  <a:lnTo>
                    <a:pt x="56699" y="18167"/>
                  </a:lnTo>
                  <a:lnTo>
                    <a:pt x="49504" y="25855"/>
                  </a:lnTo>
                  <a:lnTo>
                    <a:pt x="42814" y="34385"/>
                  </a:lnTo>
                  <a:lnTo>
                    <a:pt x="36276" y="43534"/>
                  </a:lnTo>
                  <a:lnTo>
                    <a:pt x="29879" y="53287"/>
                  </a:lnTo>
                  <a:lnTo>
                    <a:pt x="23876" y="63818"/>
                  </a:lnTo>
                  <a:lnTo>
                    <a:pt x="18399" y="75163"/>
                  </a:lnTo>
                  <a:lnTo>
                    <a:pt x="13753" y="87223"/>
                  </a:lnTo>
                  <a:lnTo>
                    <a:pt x="10471" y="99851"/>
                  </a:lnTo>
                  <a:lnTo>
                    <a:pt x="8700" y="112903"/>
                  </a:lnTo>
                  <a:lnTo>
                    <a:pt x="7800" y="126261"/>
                  </a:lnTo>
                  <a:lnTo>
                    <a:pt x="6580" y="139835"/>
                  </a:lnTo>
                  <a:lnTo>
                    <a:pt x="4397" y="153549"/>
                  </a:lnTo>
                  <a:lnTo>
                    <a:pt x="1774" y="167028"/>
                  </a:lnTo>
                  <a:lnTo>
                    <a:pt x="66" y="179626"/>
                  </a:lnTo>
                  <a:lnTo>
                    <a:pt x="0" y="191057"/>
                  </a:lnTo>
                  <a:lnTo>
                    <a:pt x="1807" y="201207"/>
                  </a:lnTo>
                  <a:lnTo>
                    <a:pt x="5553" y="209961"/>
                  </a:lnTo>
                  <a:lnTo>
                    <a:pt x="11046" y="217391"/>
                  </a:lnTo>
                  <a:lnTo>
                    <a:pt x="17957" y="223229"/>
                  </a:lnTo>
                  <a:lnTo>
                    <a:pt x="25943" y="226804"/>
                  </a:lnTo>
                  <a:lnTo>
                    <a:pt x="34712" y="227954"/>
                  </a:lnTo>
                  <a:lnTo>
                    <a:pt x="44036" y="227117"/>
                  </a:lnTo>
                  <a:lnTo>
                    <a:pt x="53745" y="225038"/>
                  </a:lnTo>
                  <a:lnTo>
                    <a:pt x="63706" y="222279"/>
                  </a:lnTo>
                  <a:lnTo>
                    <a:pt x="73379" y="219317"/>
                  </a:lnTo>
                  <a:lnTo>
                    <a:pt x="82762" y="216337"/>
                  </a:lnTo>
                  <a:lnTo>
                    <a:pt x="92678" y="213087"/>
                  </a:lnTo>
                  <a:lnTo>
                    <a:pt x="104704" y="209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048983" y="2737794"/>
              <a:ext cx="162209" cy="131940"/>
            </a:xfrm>
            <a:custGeom>
              <a:avLst/>
              <a:gdLst/>
              <a:ahLst/>
              <a:cxnLst/>
              <a:rect l="0" t="0" r="0" b="0"/>
              <a:pathLst>
                <a:path w="162209" h="131940">
                  <a:moveTo>
                    <a:pt x="67452" y="94371"/>
                  </a:moveTo>
                  <a:lnTo>
                    <a:pt x="73185" y="85503"/>
                  </a:lnTo>
                  <a:lnTo>
                    <a:pt x="77469" y="76516"/>
                  </a:lnTo>
                  <a:lnTo>
                    <a:pt x="80671" y="66525"/>
                  </a:lnTo>
                  <a:lnTo>
                    <a:pt x="82859" y="55718"/>
                  </a:lnTo>
                  <a:lnTo>
                    <a:pt x="83908" y="44555"/>
                  </a:lnTo>
                  <a:lnTo>
                    <a:pt x="83837" y="33363"/>
                  </a:lnTo>
                  <a:lnTo>
                    <a:pt x="82321" y="22770"/>
                  </a:lnTo>
                  <a:lnTo>
                    <a:pt x="78648" y="13730"/>
                  </a:lnTo>
                  <a:lnTo>
                    <a:pt x="72628" y="6637"/>
                  </a:lnTo>
                  <a:lnTo>
                    <a:pt x="64840" y="1862"/>
                  </a:lnTo>
                  <a:lnTo>
                    <a:pt x="56319" y="0"/>
                  </a:lnTo>
                  <a:lnTo>
                    <a:pt x="47747" y="1082"/>
                  </a:lnTo>
                  <a:lnTo>
                    <a:pt x="39572" y="4706"/>
                  </a:lnTo>
                  <a:lnTo>
                    <a:pt x="32169" y="10326"/>
                  </a:lnTo>
                  <a:lnTo>
                    <a:pt x="25642" y="17431"/>
                  </a:lnTo>
                  <a:lnTo>
                    <a:pt x="19906" y="25603"/>
                  </a:lnTo>
                  <a:lnTo>
                    <a:pt x="14803" y="34524"/>
                  </a:lnTo>
                  <a:lnTo>
                    <a:pt x="10187" y="43962"/>
                  </a:lnTo>
                  <a:lnTo>
                    <a:pt x="6253" y="53755"/>
                  </a:lnTo>
                  <a:lnTo>
                    <a:pt x="3514" y="63788"/>
                  </a:lnTo>
                  <a:lnTo>
                    <a:pt x="2144" y="73985"/>
                  </a:lnTo>
                  <a:lnTo>
                    <a:pt x="1699" y="84291"/>
                  </a:lnTo>
                  <a:lnTo>
                    <a:pt x="1323" y="94670"/>
                  </a:lnTo>
                  <a:lnTo>
                    <a:pt x="533" y="105081"/>
                  </a:lnTo>
                  <a:lnTo>
                    <a:pt x="0" y="114852"/>
                  </a:lnTo>
                  <a:lnTo>
                    <a:pt x="1299" y="122743"/>
                  </a:lnTo>
                  <a:lnTo>
                    <a:pt x="5179" y="128224"/>
                  </a:lnTo>
                  <a:lnTo>
                    <a:pt x="11585" y="131258"/>
                  </a:lnTo>
                  <a:lnTo>
                    <a:pt x="20103" y="131939"/>
                  </a:lnTo>
                  <a:lnTo>
                    <a:pt x="30232" y="130577"/>
                  </a:lnTo>
                  <a:lnTo>
                    <a:pt x="41049" y="127428"/>
                  </a:lnTo>
                  <a:lnTo>
                    <a:pt x="51288" y="122590"/>
                  </a:lnTo>
                  <a:lnTo>
                    <a:pt x="60304" y="116270"/>
                  </a:lnTo>
                  <a:lnTo>
                    <a:pt x="68012" y="108760"/>
                  </a:lnTo>
                  <a:lnTo>
                    <a:pt x="74584" y="100350"/>
                  </a:lnTo>
                  <a:lnTo>
                    <a:pt x="80283" y="91320"/>
                  </a:lnTo>
                  <a:lnTo>
                    <a:pt x="85871" y="83061"/>
                  </a:lnTo>
                  <a:lnTo>
                    <a:pt x="92296" y="78721"/>
                  </a:lnTo>
                  <a:lnTo>
                    <a:pt x="99198" y="79309"/>
                  </a:lnTo>
                  <a:lnTo>
                    <a:pt x="105825" y="82695"/>
                  </a:lnTo>
                  <a:lnTo>
                    <a:pt x="112398" y="87040"/>
                  </a:lnTo>
                  <a:lnTo>
                    <a:pt x="119428" y="90783"/>
                  </a:lnTo>
                  <a:lnTo>
                    <a:pt x="127187" y="93202"/>
                  </a:lnTo>
                  <a:lnTo>
                    <a:pt x="135913" y="94650"/>
                  </a:lnTo>
                  <a:lnTo>
                    <a:pt x="146886" y="95054"/>
                  </a:lnTo>
                  <a:lnTo>
                    <a:pt x="162208" y="94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33859" y="2684766"/>
              <a:ext cx="93147" cy="178630"/>
            </a:xfrm>
            <a:custGeom>
              <a:avLst/>
              <a:gdLst/>
              <a:ahLst/>
              <a:cxnLst/>
              <a:rect l="0" t="0" r="0" b="0"/>
              <a:pathLst>
                <a:path w="93147" h="178630">
                  <a:moveTo>
                    <a:pt x="8918" y="84228"/>
                  </a:moveTo>
                  <a:lnTo>
                    <a:pt x="11651" y="98830"/>
                  </a:lnTo>
                  <a:lnTo>
                    <a:pt x="12512" y="112102"/>
                  </a:lnTo>
                  <a:lnTo>
                    <a:pt x="11536" y="125298"/>
                  </a:lnTo>
                  <a:lnTo>
                    <a:pt x="9515" y="138467"/>
                  </a:lnTo>
                  <a:lnTo>
                    <a:pt x="7676" y="151327"/>
                  </a:lnTo>
                  <a:lnTo>
                    <a:pt x="6655" y="163681"/>
                  </a:lnTo>
                  <a:lnTo>
                    <a:pt x="5078" y="173869"/>
                  </a:lnTo>
                  <a:lnTo>
                    <a:pt x="2297" y="178629"/>
                  </a:lnTo>
                  <a:lnTo>
                    <a:pt x="854" y="177782"/>
                  </a:lnTo>
                  <a:lnTo>
                    <a:pt x="1070" y="173520"/>
                  </a:lnTo>
                  <a:lnTo>
                    <a:pt x="1726" y="166426"/>
                  </a:lnTo>
                  <a:lnTo>
                    <a:pt x="1955" y="156774"/>
                  </a:lnTo>
                  <a:lnTo>
                    <a:pt x="1608" y="145146"/>
                  </a:lnTo>
                  <a:lnTo>
                    <a:pt x="994" y="132324"/>
                  </a:lnTo>
                  <a:lnTo>
                    <a:pt x="366" y="118875"/>
                  </a:lnTo>
                  <a:lnTo>
                    <a:pt x="0" y="105281"/>
                  </a:lnTo>
                  <a:lnTo>
                    <a:pt x="229" y="92011"/>
                  </a:lnTo>
                  <a:lnTo>
                    <a:pt x="1178" y="79281"/>
                  </a:lnTo>
                  <a:lnTo>
                    <a:pt x="2956" y="67260"/>
                  </a:lnTo>
                  <a:lnTo>
                    <a:pt x="5746" y="56172"/>
                  </a:lnTo>
                  <a:lnTo>
                    <a:pt x="9558" y="46052"/>
                  </a:lnTo>
                  <a:lnTo>
                    <a:pt x="14575" y="37101"/>
                  </a:lnTo>
                  <a:lnTo>
                    <a:pt x="21223" y="29759"/>
                  </a:lnTo>
                  <a:lnTo>
                    <a:pt x="29577" y="24111"/>
                  </a:lnTo>
                  <a:lnTo>
                    <a:pt x="39200" y="19753"/>
                  </a:lnTo>
                  <a:lnTo>
                    <a:pt x="50472" y="15438"/>
                  </a:lnTo>
                  <a:lnTo>
                    <a:pt x="66621" y="9668"/>
                  </a:lnTo>
                  <a:lnTo>
                    <a:pt x="93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48816" y="2686146"/>
              <a:ext cx="101784" cy="178965"/>
            </a:xfrm>
            <a:custGeom>
              <a:avLst/>
              <a:gdLst/>
              <a:ahLst/>
              <a:cxnLst/>
              <a:rect l="0" t="0" r="0" b="0"/>
              <a:pathLst>
                <a:path w="101784" h="178965">
                  <a:moveTo>
                    <a:pt x="9774" y="72320"/>
                  </a:moveTo>
                  <a:lnTo>
                    <a:pt x="18576" y="75120"/>
                  </a:lnTo>
                  <a:lnTo>
                    <a:pt x="26922" y="76622"/>
                  </a:lnTo>
                  <a:lnTo>
                    <a:pt x="35621" y="76924"/>
                  </a:lnTo>
                  <a:lnTo>
                    <a:pt x="44742" y="76072"/>
                  </a:lnTo>
                  <a:lnTo>
                    <a:pt x="54237" y="73955"/>
                  </a:lnTo>
                  <a:lnTo>
                    <a:pt x="64020" y="70629"/>
                  </a:lnTo>
                  <a:lnTo>
                    <a:pt x="73688" y="66121"/>
                  </a:lnTo>
                  <a:lnTo>
                    <a:pt x="82565" y="60353"/>
                  </a:lnTo>
                  <a:lnTo>
                    <a:pt x="90332" y="53406"/>
                  </a:lnTo>
                  <a:lnTo>
                    <a:pt x="96527" y="45642"/>
                  </a:lnTo>
                  <a:lnTo>
                    <a:pt x="100406" y="37593"/>
                  </a:lnTo>
                  <a:lnTo>
                    <a:pt x="101783" y="29595"/>
                  </a:lnTo>
                  <a:lnTo>
                    <a:pt x="100776" y="21938"/>
                  </a:lnTo>
                  <a:lnTo>
                    <a:pt x="97524" y="14949"/>
                  </a:lnTo>
                  <a:lnTo>
                    <a:pt x="92341" y="8747"/>
                  </a:lnTo>
                  <a:lnTo>
                    <a:pt x="85627" y="3752"/>
                  </a:lnTo>
                  <a:lnTo>
                    <a:pt x="77768" y="752"/>
                  </a:lnTo>
                  <a:lnTo>
                    <a:pt x="69085" y="0"/>
                  </a:lnTo>
                  <a:lnTo>
                    <a:pt x="59988" y="1445"/>
                  </a:lnTo>
                  <a:lnTo>
                    <a:pt x="50962" y="4997"/>
                  </a:lnTo>
                  <a:lnTo>
                    <a:pt x="42268" y="10386"/>
                  </a:lnTo>
                  <a:lnTo>
                    <a:pt x="34126" y="17239"/>
                  </a:lnTo>
                  <a:lnTo>
                    <a:pt x="26803" y="25193"/>
                  </a:lnTo>
                  <a:lnTo>
                    <a:pt x="20363" y="33952"/>
                  </a:lnTo>
                  <a:lnTo>
                    <a:pt x="14868" y="43610"/>
                  </a:lnTo>
                  <a:lnTo>
                    <a:pt x="10467" y="54609"/>
                  </a:lnTo>
                  <a:lnTo>
                    <a:pt x="7138" y="67077"/>
                  </a:lnTo>
                  <a:lnTo>
                    <a:pt x="4885" y="80536"/>
                  </a:lnTo>
                  <a:lnTo>
                    <a:pt x="3813" y="94109"/>
                  </a:lnTo>
                  <a:lnTo>
                    <a:pt x="3854" y="107269"/>
                  </a:lnTo>
                  <a:lnTo>
                    <a:pt x="4338" y="119697"/>
                  </a:lnTo>
                  <a:lnTo>
                    <a:pt x="4128" y="131118"/>
                  </a:lnTo>
                  <a:lnTo>
                    <a:pt x="2667" y="141494"/>
                  </a:lnTo>
                  <a:lnTo>
                    <a:pt x="717" y="150800"/>
                  </a:lnTo>
                  <a:lnTo>
                    <a:pt x="0" y="158920"/>
                  </a:lnTo>
                  <a:lnTo>
                    <a:pt x="1417" y="165898"/>
                  </a:lnTo>
                  <a:lnTo>
                    <a:pt x="5035" y="171586"/>
                  </a:lnTo>
                  <a:lnTo>
                    <a:pt x="10537" y="175586"/>
                  </a:lnTo>
                  <a:lnTo>
                    <a:pt x="17496" y="177836"/>
                  </a:lnTo>
                  <a:lnTo>
                    <a:pt x="25263" y="178717"/>
                  </a:lnTo>
                  <a:lnTo>
                    <a:pt x="33864" y="178964"/>
                  </a:lnTo>
                  <a:lnTo>
                    <a:pt x="45165" y="178599"/>
                  </a:lnTo>
                  <a:lnTo>
                    <a:pt x="62417" y="177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98951" y="2441940"/>
              <a:ext cx="101796" cy="432340"/>
            </a:xfrm>
            <a:custGeom>
              <a:avLst/>
              <a:gdLst/>
              <a:ahLst/>
              <a:cxnLst/>
              <a:rect l="0" t="0" r="0" b="0"/>
              <a:pathLst>
                <a:path w="101796" h="432340">
                  <a:moveTo>
                    <a:pt x="7038" y="432339"/>
                  </a:moveTo>
                  <a:lnTo>
                    <a:pt x="15639" y="426271"/>
                  </a:lnTo>
                  <a:lnTo>
                    <a:pt x="22065" y="418786"/>
                  </a:lnTo>
                  <a:lnTo>
                    <a:pt x="26874" y="409092"/>
                  </a:lnTo>
                  <a:lnTo>
                    <a:pt x="30416" y="397260"/>
                  </a:lnTo>
                  <a:lnTo>
                    <a:pt x="32961" y="383332"/>
                  </a:lnTo>
                  <a:lnTo>
                    <a:pt x="34749" y="367561"/>
                  </a:lnTo>
                  <a:lnTo>
                    <a:pt x="35819" y="350634"/>
                  </a:lnTo>
                  <a:lnTo>
                    <a:pt x="36023" y="333530"/>
                  </a:lnTo>
                  <a:lnTo>
                    <a:pt x="35350" y="316812"/>
                  </a:lnTo>
                  <a:lnTo>
                    <a:pt x="33917" y="300491"/>
                  </a:lnTo>
                  <a:lnTo>
                    <a:pt x="31885" y="284233"/>
                  </a:lnTo>
                  <a:lnTo>
                    <a:pt x="29407" y="267812"/>
                  </a:lnTo>
                  <a:lnTo>
                    <a:pt x="26608" y="251155"/>
                  </a:lnTo>
                  <a:lnTo>
                    <a:pt x="23583" y="234272"/>
                  </a:lnTo>
                  <a:lnTo>
                    <a:pt x="20403" y="217206"/>
                  </a:lnTo>
                  <a:lnTo>
                    <a:pt x="17115" y="200168"/>
                  </a:lnTo>
                  <a:lnTo>
                    <a:pt x="13755" y="183501"/>
                  </a:lnTo>
                  <a:lnTo>
                    <a:pt x="10351" y="167366"/>
                  </a:lnTo>
                  <a:lnTo>
                    <a:pt x="7081" y="151752"/>
                  </a:lnTo>
                  <a:lnTo>
                    <a:pt x="4265" y="136574"/>
                  </a:lnTo>
                  <a:lnTo>
                    <a:pt x="2043" y="121732"/>
                  </a:lnTo>
                  <a:lnTo>
                    <a:pt x="552" y="107136"/>
                  </a:lnTo>
                  <a:lnTo>
                    <a:pt x="0" y="92715"/>
                  </a:lnTo>
                  <a:lnTo>
                    <a:pt x="413" y="78426"/>
                  </a:lnTo>
                  <a:lnTo>
                    <a:pt x="1826" y="64557"/>
                  </a:lnTo>
                  <a:lnTo>
                    <a:pt x="4370" y="51697"/>
                  </a:lnTo>
                  <a:lnTo>
                    <a:pt x="8012" y="40090"/>
                  </a:lnTo>
                  <a:lnTo>
                    <a:pt x="12744" y="29823"/>
                  </a:lnTo>
                  <a:lnTo>
                    <a:pt x="18669" y="20990"/>
                  </a:lnTo>
                  <a:lnTo>
                    <a:pt x="25728" y="13502"/>
                  </a:lnTo>
                  <a:lnTo>
                    <a:pt x="33739" y="7456"/>
                  </a:lnTo>
                  <a:lnTo>
                    <a:pt x="42487" y="3209"/>
                  </a:lnTo>
                  <a:lnTo>
                    <a:pt x="51769" y="795"/>
                  </a:lnTo>
                  <a:lnTo>
                    <a:pt x="61165" y="0"/>
                  </a:lnTo>
                  <a:lnTo>
                    <a:pt x="71068" y="565"/>
                  </a:lnTo>
                  <a:lnTo>
                    <a:pt x="83462" y="3654"/>
                  </a:lnTo>
                  <a:lnTo>
                    <a:pt x="101795" y="11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442818" y="2653181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49060" y="2866"/>
                  </a:lnTo>
                  <a:lnTo>
                    <a:pt x="140072" y="5009"/>
                  </a:lnTo>
                  <a:lnTo>
                    <a:pt x="130082" y="6617"/>
                  </a:lnTo>
                  <a:lnTo>
                    <a:pt x="119274" y="7970"/>
                  </a:lnTo>
                  <a:lnTo>
                    <a:pt x="108111" y="9466"/>
                  </a:lnTo>
                  <a:lnTo>
                    <a:pt x="96901" y="11313"/>
                  </a:lnTo>
                  <a:lnTo>
                    <a:pt x="85616" y="13380"/>
                  </a:lnTo>
                  <a:lnTo>
                    <a:pt x="73983" y="15312"/>
                  </a:lnTo>
                  <a:lnTo>
                    <a:pt x="61878" y="16908"/>
                  </a:lnTo>
                  <a:lnTo>
                    <a:pt x="49726" y="18135"/>
                  </a:lnTo>
                  <a:lnTo>
                    <a:pt x="37128" y="19165"/>
                  </a:lnTo>
                  <a:lnTo>
                    <a:pt x="2185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03180" y="2705823"/>
              <a:ext cx="113380" cy="155836"/>
            </a:xfrm>
            <a:custGeom>
              <a:avLst/>
              <a:gdLst/>
              <a:ahLst/>
              <a:cxnLst/>
              <a:rect l="0" t="0" r="0" b="0"/>
              <a:pathLst>
                <a:path w="113380" h="155836">
                  <a:moveTo>
                    <a:pt x="18623" y="21057"/>
                  </a:moveTo>
                  <a:lnTo>
                    <a:pt x="15756" y="29926"/>
                  </a:lnTo>
                  <a:lnTo>
                    <a:pt x="13614" y="38913"/>
                  </a:lnTo>
                  <a:lnTo>
                    <a:pt x="12011" y="48908"/>
                  </a:lnTo>
                  <a:lnTo>
                    <a:pt x="10830" y="59889"/>
                  </a:lnTo>
                  <a:lnTo>
                    <a:pt x="9982" y="71700"/>
                  </a:lnTo>
                  <a:lnTo>
                    <a:pt x="9375" y="84150"/>
                  </a:lnTo>
                  <a:lnTo>
                    <a:pt x="8615" y="96741"/>
                  </a:lnTo>
                  <a:lnTo>
                    <a:pt x="7035" y="108726"/>
                  </a:lnTo>
                  <a:lnTo>
                    <a:pt x="4357" y="119737"/>
                  </a:lnTo>
                  <a:lnTo>
                    <a:pt x="1440" y="129601"/>
                  </a:lnTo>
                  <a:lnTo>
                    <a:pt x="0" y="138161"/>
                  </a:lnTo>
                  <a:lnTo>
                    <a:pt x="900" y="145462"/>
                  </a:lnTo>
                  <a:lnTo>
                    <a:pt x="4324" y="151213"/>
                  </a:lnTo>
                  <a:lnTo>
                    <a:pt x="10219" y="154729"/>
                  </a:lnTo>
                  <a:lnTo>
                    <a:pt x="18257" y="155835"/>
                  </a:lnTo>
                  <a:lnTo>
                    <a:pt x="27670" y="154800"/>
                  </a:lnTo>
                  <a:lnTo>
                    <a:pt x="37416" y="152054"/>
                  </a:lnTo>
                  <a:lnTo>
                    <a:pt x="46877" y="148021"/>
                  </a:lnTo>
                  <a:lnTo>
                    <a:pt x="55678" y="142892"/>
                  </a:lnTo>
                  <a:lnTo>
                    <a:pt x="63515" y="136635"/>
                  </a:lnTo>
                  <a:lnTo>
                    <a:pt x="70340" y="129319"/>
                  </a:lnTo>
                  <a:lnTo>
                    <a:pt x="76280" y="121121"/>
                  </a:lnTo>
                  <a:lnTo>
                    <a:pt x="81520" y="112241"/>
                  </a:lnTo>
                  <a:lnTo>
                    <a:pt x="86233" y="102848"/>
                  </a:lnTo>
                  <a:lnTo>
                    <a:pt x="90402" y="92761"/>
                  </a:lnTo>
                  <a:lnTo>
                    <a:pt x="93831" y="81472"/>
                  </a:lnTo>
                  <a:lnTo>
                    <a:pt x="96477" y="68818"/>
                  </a:lnTo>
                  <a:lnTo>
                    <a:pt x="98627" y="55492"/>
                  </a:lnTo>
                  <a:lnTo>
                    <a:pt x="101131" y="41454"/>
                  </a:lnTo>
                  <a:lnTo>
                    <a:pt x="105325" y="24350"/>
                  </a:lnTo>
                  <a:lnTo>
                    <a:pt x="1133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75118" y="2516310"/>
              <a:ext cx="15142" cy="326385"/>
            </a:xfrm>
            <a:custGeom>
              <a:avLst/>
              <a:gdLst/>
              <a:ahLst/>
              <a:cxnLst/>
              <a:rect l="0" t="0" r="0" b="0"/>
              <a:pathLst>
                <a:path w="15142" h="326385">
                  <a:moveTo>
                    <a:pt x="4612" y="0"/>
                  </a:moveTo>
                  <a:lnTo>
                    <a:pt x="1812" y="11803"/>
                  </a:lnTo>
                  <a:lnTo>
                    <a:pt x="311" y="23572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90"/>
                  </a:lnTo>
                  <a:lnTo>
                    <a:pt x="2142" y="83261"/>
                  </a:lnTo>
                  <a:lnTo>
                    <a:pt x="2825" y="101189"/>
                  </a:lnTo>
                  <a:lnTo>
                    <a:pt x="3352" y="119510"/>
                  </a:lnTo>
                  <a:lnTo>
                    <a:pt x="3742" y="137854"/>
                  </a:lnTo>
                  <a:lnTo>
                    <a:pt x="4190" y="155744"/>
                  </a:lnTo>
                  <a:lnTo>
                    <a:pt x="5029" y="172530"/>
                  </a:lnTo>
                  <a:lnTo>
                    <a:pt x="6410" y="187970"/>
                  </a:lnTo>
                  <a:lnTo>
                    <a:pt x="8153" y="202321"/>
                  </a:lnTo>
                  <a:lnTo>
                    <a:pt x="9862" y="216121"/>
                  </a:lnTo>
                  <a:lnTo>
                    <a:pt x="11306" y="229745"/>
                  </a:lnTo>
                  <a:lnTo>
                    <a:pt x="12427" y="243375"/>
                  </a:lnTo>
                  <a:lnTo>
                    <a:pt x="13253" y="257073"/>
                  </a:lnTo>
                  <a:lnTo>
                    <a:pt x="13844" y="270832"/>
                  </a:lnTo>
                  <a:lnTo>
                    <a:pt x="14258" y="284037"/>
                  </a:lnTo>
                  <a:lnTo>
                    <a:pt x="14589" y="296781"/>
                  </a:lnTo>
                  <a:lnTo>
                    <a:pt x="14866" y="310183"/>
                  </a:lnTo>
                  <a:lnTo>
                    <a:pt x="1514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85015" y="2516310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4670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4"/>
                  </a:lnTo>
                  <a:lnTo>
                    <a:pt x="2070" y="86267"/>
                  </a:lnTo>
                  <a:lnTo>
                    <a:pt x="3550" y="99306"/>
                  </a:lnTo>
                  <a:lnTo>
                    <a:pt x="4549" y="111669"/>
                  </a:lnTo>
                  <a:lnTo>
                    <a:pt x="4703" y="123510"/>
                  </a:lnTo>
                  <a:lnTo>
                    <a:pt x="4144" y="135293"/>
                  </a:lnTo>
                  <a:lnTo>
                    <a:pt x="3304" y="147743"/>
                  </a:lnTo>
                  <a:lnTo>
                    <a:pt x="2479" y="161200"/>
                  </a:lnTo>
                  <a:lnTo>
                    <a:pt x="1791" y="175496"/>
                  </a:lnTo>
                  <a:lnTo>
                    <a:pt x="1263" y="190164"/>
                  </a:lnTo>
                  <a:lnTo>
                    <a:pt x="876" y="204883"/>
                  </a:lnTo>
                  <a:lnTo>
                    <a:pt x="600" y="219511"/>
                  </a:lnTo>
                  <a:lnTo>
                    <a:pt x="409" y="234010"/>
                  </a:lnTo>
                  <a:lnTo>
                    <a:pt x="281" y="248386"/>
                  </a:lnTo>
                  <a:lnTo>
                    <a:pt x="364" y="262496"/>
                  </a:lnTo>
                  <a:lnTo>
                    <a:pt x="951" y="276058"/>
                  </a:lnTo>
                  <a:lnTo>
                    <a:pt x="2158" y="288947"/>
                  </a:lnTo>
                  <a:lnTo>
                    <a:pt x="3792" y="300763"/>
                  </a:lnTo>
                  <a:lnTo>
                    <a:pt x="5597" y="311899"/>
                  </a:lnTo>
                  <a:lnTo>
                    <a:pt x="7733" y="32333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48186" y="2695295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5" y="27846"/>
                  </a:lnTo>
                  <a:lnTo>
                    <a:pt x="11656" y="38654"/>
                  </a:lnTo>
                  <a:lnTo>
                    <a:pt x="14821" y="49817"/>
                  </a:lnTo>
                  <a:lnTo>
                    <a:pt x="18085" y="61013"/>
                  </a:lnTo>
                  <a:lnTo>
                    <a:pt x="21464" y="71847"/>
                  </a:lnTo>
                  <a:lnTo>
                    <a:pt x="25454" y="82943"/>
                  </a:lnTo>
                  <a:lnTo>
                    <a:pt x="31521" y="96389"/>
                  </a:lnTo>
                  <a:lnTo>
                    <a:pt x="4211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95544" y="2642653"/>
              <a:ext cx="189514" cy="400083"/>
            </a:xfrm>
            <a:custGeom>
              <a:avLst/>
              <a:gdLst/>
              <a:ahLst/>
              <a:cxnLst/>
              <a:rect l="0" t="0" r="0" b="0"/>
              <a:pathLst>
                <a:path w="189514" h="400083">
                  <a:moveTo>
                    <a:pt x="189513" y="0"/>
                  </a:moveTo>
                  <a:lnTo>
                    <a:pt x="186512" y="8868"/>
                  </a:lnTo>
                  <a:lnTo>
                    <a:pt x="183089" y="17855"/>
                  </a:lnTo>
                  <a:lnTo>
                    <a:pt x="178894" y="27850"/>
                  </a:lnTo>
                  <a:lnTo>
                    <a:pt x="173994" y="38831"/>
                  </a:lnTo>
                  <a:lnTo>
                    <a:pt x="168512" y="50642"/>
                  </a:lnTo>
                  <a:lnTo>
                    <a:pt x="162586" y="63096"/>
                  </a:lnTo>
                  <a:lnTo>
                    <a:pt x="156497" y="75861"/>
                  </a:lnTo>
                  <a:lnTo>
                    <a:pt x="150647" y="88493"/>
                  </a:lnTo>
                  <a:lnTo>
                    <a:pt x="145232" y="100766"/>
                  </a:lnTo>
                  <a:lnTo>
                    <a:pt x="140105" y="112802"/>
                  </a:lnTo>
                  <a:lnTo>
                    <a:pt x="134897" y="124956"/>
                  </a:lnTo>
                  <a:lnTo>
                    <a:pt x="129385" y="137428"/>
                  </a:lnTo>
                  <a:lnTo>
                    <a:pt x="123359" y="150093"/>
                  </a:lnTo>
                  <a:lnTo>
                    <a:pt x="116549" y="162604"/>
                  </a:lnTo>
                  <a:lnTo>
                    <a:pt x="108897" y="174763"/>
                  </a:lnTo>
                  <a:lnTo>
                    <a:pt x="100825" y="186539"/>
                  </a:lnTo>
                  <a:lnTo>
                    <a:pt x="93100" y="197979"/>
                  </a:lnTo>
                  <a:lnTo>
                    <a:pt x="86128" y="209151"/>
                  </a:lnTo>
                  <a:lnTo>
                    <a:pt x="79805" y="219959"/>
                  </a:lnTo>
                  <a:lnTo>
                    <a:pt x="73718" y="230150"/>
                  </a:lnTo>
                  <a:lnTo>
                    <a:pt x="67590" y="239642"/>
                  </a:lnTo>
                  <a:lnTo>
                    <a:pt x="61473" y="248662"/>
                  </a:lnTo>
                  <a:lnTo>
                    <a:pt x="55659" y="257639"/>
                  </a:lnTo>
                  <a:lnTo>
                    <a:pt x="50299" y="266839"/>
                  </a:lnTo>
                  <a:lnTo>
                    <a:pt x="45393" y="276664"/>
                  </a:lnTo>
                  <a:lnTo>
                    <a:pt x="40871" y="287711"/>
                  </a:lnTo>
                  <a:lnTo>
                    <a:pt x="36645" y="300178"/>
                  </a:lnTo>
                  <a:lnTo>
                    <a:pt x="32639" y="313620"/>
                  </a:lnTo>
                  <a:lnTo>
                    <a:pt x="28788" y="327175"/>
                  </a:lnTo>
                  <a:lnTo>
                    <a:pt x="25046" y="340314"/>
                  </a:lnTo>
                  <a:lnTo>
                    <a:pt x="21337" y="352627"/>
                  </a:lnTo>
                  <a:lnTo>
                    <a:pt x="17087" y="364960"/>
                  </a:lnTo>
                  <a:lnTo>
                    <a:pt x="10803" y="379508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88436" y="2666685"/>
              <a:ext cx="143728" cy="304872"/>
            </a:xfrm>
            <a:custGeom>
              <a:avLst/>
              <a:gdLst/>
              <a:ahLst/>
              <a:cxnLst/>
              <a:rect l="0" t="0" r="0" b="0"/>
              <a:pathLst>
                <a:path w="143728" h="304872">
                  <a:moveTo>
                    <a:pt x="49305" y="133895"/>
                  </a:moveTo>
                  <a:lnTo>
                    <a:pt x="46371" y="142763"/>
                  </a:lnTo>
                  <a:lnTo>
                    <a:pt x="43589" y="151750"/>
                  </a:lnTo>
                  <a:lnTo>
                    <a:pt x="40693" y="161750"/>
                  </a:lnTo>
                  <a:lnTo>
                    <a:pt x="37826" y="172903"/>
                  </a:lnTo>
                  <a:lnTo>
                    <a:pt x="35310" y="185363"/>
                  </a:lnTo>
                  <a:lnTo>
                    <a:pt x="33294" y="199071"/>
                  </a:lnTo>
                  <a:lnTo>
                    <a:pt x="31609" y="213661"/>
                  </a:lnTo>
                  <a:lnTo>
                    <a:pt x="29866" y="228590"/>
                  </a:lnTo>
                  <a:lnTo>
                    <a:pt x="27845" y="243514"/>
                  </a:lnTo>
                  <a:lnTo>
                    <a:pt x="25655" y="258295"/>
                  </a:lnTo>
                  <a:lnTo>
                    <a:pt x="23639" y="272905"/>
                  </a:lnTo>
                  <a:lnTo>
                    <a:pt x="21961" y="287298"/>
                  </a:lnTo>
                  <a:lnTo>
                    <a:pt x="19814" y="299210"/>
                  </a:lnTo>
                  <a:lnTo>
                    <a:pt x="16588" y="304871"/>
                  </a:lnTo>
                  <a:lnTo>
                    <a:pt x="13173" y="303782"/>
                  </a:lnTo>
                  <a:lnTo>
                    <a:pt x="9826" y="297421"/>
                  </a:lnTo>
                  <a:lnTo>
                    <a:pt x="6678" y="287369"/>
                  </a:lnTo>
                  <a:lnTo>
                    <a:pt x="3994" y="274821"/>
                  </a:lnTo>
                  <a:lnTo>
                    <a:pt x="1886" y="260614"/>
                  </a:lnTo>
                  <a:lnTo>
                    <a:pt x="485" y="245632"/>
                  </a:lnTo>
                  <a:lnTo>
                    <a:pt x="0" y="230859"/>
                  </a:lnTo>
                  <a:lnTo>
                    <a:pt x="456" y="216799"/>
                  </a:lnTo>
                  <a:lnTo>
                    <a:pt x="1730" y="203386"/>
                  </a:lnTo>
                  <a:lnTo>
                    <a:pt x="3648" y="190220"/>
                  </a:lnTo>
                  <a:lnTo>
                    <a:pt x="6043" y="177019"/>
                  </a:lnTo>
                  <a:lnTo>
                    <a:pt x="8615" y="163504"/>
                  </a:lnTo>
                  <a:lnTo>
                    <a:pt x="10953" y="149350"/>
                  </a:lnTo>
                  <a:lnTo>
                    <a:pt x="12860" y="134457"/>
                  </a:lnTo>
                  <a:lnTo>
                    <a:pt x="14478" y="119215"/>
                  </a:lnTo>
                  <a:lnTo>
                    <a:pt x="16179" y="104370"/>
                  </a:lnTo>
                  <a:lnTo>
                    <a:pt x="18178" y="90314"/>
                  </a:lnTo>
                  <a:lnTo>
                    <a:pt x="20523" y="77100"/>
                  </a:lnTo>
                  <a:lnTo>
                    <a:pt x="23176" y="64611"/>
                  </a:lnTo>
                  <a:lnTo>
                    <a:pt x="26079" y="52697"/>
                  </a:lnTo>
                  <a:lnTo>
                    <a:pt x="29335" y="41373"/>
                  </a:lnTo>
                  <a:lnTo>
                    <a:pt x="33199" y="30827"/>
                  </a:lnTo>
                  <a:lnTo>
                    <a:pt x="37775" y="21111"/>
                  </a:lnTo>
                  <a:lnTo>
                    <a:pt x="43492" y="12619"/>
                  </a:lnTo>
                  <a:lnTo>
                    <a:pt x="51151" y="6124"/>
                  </a:lnTo>
                  <a:lnTo>
                    <a:pt x="61005" y="1881"/>
                  </a:lnTo>
                  <a:lnTo>
                    <a:pt x="72523" y="0"/>
                  </a:lnTo>
                  <a:lnTo>
                    <a:pt x="84701" y="699"/>
                  </a:lnTo>
                  <a:lnTo>
                    <a:pt x="96879" y="3842"/>
                  </a:lnTo>
                  <a:lnTo>
                    <a:pt x="108458" y="9188"/>
                  </a:lnTo>
                  <a:lnTo>
                    <a:pt x="118767" y="16579"/>
                  </a:lnTo>
                  <a:lnTo>
                    <a:pt x="127570" y="25727"/>
                  </a:lnTo>
                  <a:lnTo>
                    <a:pt x="134666" y="36102"/>
                  </a:lnTo>
                  <a:lnTo>
                    <a:pt x="139698" y="47049"/>
                  </a:lnTo>
                  <a:lnTo>
                    <a:pt x="142674" y="58147"/>
                  </a:lnTo>
                  <a:lnTo>
                    <a:pt x="143727" y="69207"/>
                  </a:lnTo>
                  <a:lnTo>
                    <a:pt x="142931" y="80167"/>
                  </a:lnTo>
                  <a:lnTo>
                    <a:pt x="140502" y="91006"/>
                  </a:lnTo>
                  <a:lnTo>
                    <a:pt x="136432" y="101252"/>
                  </a:lnTo>
                  <a:lnTo>
                    <a:pt x="130429" y="110001"/>
                  </a:lnTo>
                  <a:lnTo>
                    <a:pt x="122506" y="116885"/>
                  </a:lnTo>
                  <a:lnTo>
                    <a:pt x="112976" y="122028"/>
                  </a:lnTo>
                  <a:lnTo>
                    <a:pt x="101032" y="126285"/>
                  </a:lnTo>
                  <a:lnTo>
                    <a:pt x="82272" y="1300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27253" y="2400497"/>
              <a:ext cx="1" cy="379027"/>
            </a:xfrm>
            <a:custGeom>
              <a:avLst/>
              <a:gdLst/>
              <a:ahLst/>
              <a:cxnLst/>
              <a:rect l="0" t="0" r="0" b="0"/>
              <a:pathLst>
                <a:path w="1" h="379027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2"/>
                  </a:lnTo>
                  <a:lnTo>
                    <a:pt x="0" y="70352"/>
                  </a:lnTo>
                  <a:lnTo>
                    <a:pt x="0" y="89130"/>
                  </a:lnTo>
                  <a:lnTo>
                    <a:pt x="0" y="108610"/>
                  </a:lnTo>
                  <a:lnTo>
                    <a:pt x="0" y="128587"/>
                  </a:lnTo>
                  <a:lnTo>
                    <a:pt x="0" y="148909"/>
                  </a:lnTo>
                  <a:lnTo>
                    <a:pt x="0" y="169465"/>
                  </a:lnTo>
                  <a:lnTo>
                    <a:pt x="0" y="190015"/>
                  </a:lnTo>
                  <a:lnTo>
                    <a:pt x="0" y="210199"/>
                  </a:lnTo>
                  <a:lnTo>
                    <a:pt x="0" y="229847"/>
                  </a:lnTo>
                  <a:lnTo>
                    <a:pt x="0" y="248805"/>
                  </a:lnTo>
                  <a:lnTo>
                    <a:pt x="0" y="266850"/>
                  </a:lnTo>
                  <a:lnTo>
                    <a:pt x="0" y="283948"/>
                  </a:lnTo>
                  <a:lnTo>
                    <a:pt x="0" y="300198"/>
                  </a:lnTo>
                  <a:lnTo>
                    <a:pt x="0" y="317647"/>
                  </a:lnTo>
                  <a:lnTo>
                    <a:pt x="0" y="34118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15857" y="2635148"/>
              <a:ext cx="121967" cy="147355"/>
            </a:xfrm>
            <a:custGeom>
              <a:avLst/>
              <a:gdLst/>
              <a:ahLst/>
              <a:cxnLst/>
              <a:rect l="0" t="0" r="0" b="0"/>
              <a:pathLst>
                <a:path w="121967" h="147355">
                  <a:moveTo>
                    <a:pt x="58796" y="91732"/>
                  </a:moveTo>
                  <a:lnTo>
                    <a:pt x="64596" y="85731"/>
                  </a:lnTo>
                  <a:lnTo>
                    <a:pt x="69520" y="78886"/>
                  </a:lnTo>
                  <a:lnTo>
                    <a:pt x="74014" y="70498"/>
                  </a:lnTo>
                  <a:lnTo>
                    <a:pt x="77889" y="60871"/>
                  </a:lnTo>
                  <a:lnTo>
                    <a:pt x="80606" y="50556"/>
                  </a:lnTo>
                  <a:lnTo>
                    <a:pt x="81952" y="39958"/>
                  </a:lnTo>
                  <a:lnTo>
                    <a:pt x="81707" y="29606"/>
                  </a:lnTo>
                  <a:lnTo>
                    <a:pt x="79493" y="20202"/>
                  </a:lnTo>
                  <a:lnTo>
                    <a:pt x="75302" y="12050"/>
                  </a:lnTo>
                  <a:lnTo>
                    <a:pt x="69572" y="5580"/>
                  </a:lnTo>
                  <a:lnTo>
                    <a:pt x="62979" y="1509"/>
                  </a:lnTo>
                  <a:lnTo>
                    <a:pt x="55996" y="0"/>
                  </a:lnTo>
                  <a:lnTo>
                    <a:pt x="48871" y="917"/>
                  </a:lnTo>
                  <a:lnTo>
                    <a:pt x="41715" y="4108"/>
                  </a:lnTo>
                  <a:lnTo>
                    <a:pt x="34577" y="9250"/>
                  </a:lnTo>
                  <a:lnTo>
                    <a:pt x="27632" y="15936"/>
                  </a:lnTo>
                  <a:lnTo>
                    <a:pt x="21188" y="23777"/>
                  </a:lnTo>
                  <a:lnTo>
                    <a:pt x="15373" y="32461"/>
                  </a:lnTo>
                  <a:lnTo>
                    <a:pt x="10316" y="42068"/>
                  </a:lnTo>
                  <a:lnTo>
                    <a:pt x="6215" y="53033"/>
                  </a:lnTo>
                  <a:lnTo>
                    <a:pt x="3093" y="65483"/>
                  </a:lnTo>
                  <a:lnTo>
                    <a:pt x="979" y="79099"/>
                  </a:lnTo>
                  <a:lnTo>
                    <a:pt x="0" y="93310"/>
                  </a:lnTo>
                  <a:lnTo>
                    <a:pt x="128" y="107699"/>
                  </a:lnTo>
                  <a:lnTo>
                    <a:pt x="1518" y="121257"/>
                  </a:lnTo>
                  <a:lnTo>
                    <a:pt x="4578" y="132378"/>
                  </a:lnTo>
                  <a:lnTo>
                    <a:pt x="9375" y="140395"/>
                  </a:lnTo>
                  <a:lnTo>
                    <a:pt x="15528" y="145316"/>
                  </a:lnTo>
                  <a:lnTo>
                    <a:pt x="22413" y="147354"/>
                  </a:lnTo>
                  <a:lnTo>
                    <a:pt x="29591" y="146945"/>
                  </a:lnTo>
                  <a:lnTo>
                    <a:pt x="36679" y="144456"/>
                  </a:lnTo>
                  <a:lnTo>
                    <a:pt x="43277" y="140070"/>
                  </a:lnTo>
                  <a:lnTo>
                    <a:pt x="49229" y="134057"/>
                  </a:lnTo>
                  <a:lnTo>
                    <a:pt x="54562" y="126755"/>
                  </a:lnTo>
                  <a:lnTo>
                    <a:pt x="59386" y="118484"/>
                  </a:lnTo>
                  <a:lnTo>
                    <a:pt x="63836" y="109548"/>
                  </a:lnTo>
                  <a:lnTo>
                    <a:pt x="68516" y="101358"/>
                  </a:lnTo>
                  <a:lnTo>
                    <a:pt x="74099" y="97238"/>
                  </a:lnTo>
                  <a:lnTo>
                    <a:pt x="79895" y="98505"/>
                  </a:lnTo>
                  <a:lnTo>
                    <a:pt x="84985" y="103159"/>
                  </a:lnTo>
                  <a:lnTo>
                    <a:pt x="89634" y="109170"/>
                  </a:lnTo>
                  <a:lnTo>
                    <a:pt x="95238" y="114983"/>
                  </a:lnTo>
                  <a:lnTo>
                    <a:pt x="104528" y="119954"/>
                  </a:lnTo>
                  <a:lnTo>
                    <a:pt x="121966" y="123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59690" y="2643903"/>
              <a:ext cx="104476" cy="135621"/>
            </a:xfrm>
            <a:custGeom>
              <a:avLst/>
              <a:gdLst/>
              <a:ahLst/>
              <a:cxnLst/>
              <a:rect l="0" t="0" r="0" b="0"/>
              <a:pathLst>
                <a:path w="104476" h="135621">
                  <a:moveTo>
                    <a:pt x="9719" y="30335"/>
                  </a:moveTo>
                  <a:lnTo>
                    <a:pt x="9786" y="42003"/>
                  </a:lnTo>
                  <a:lnTo>
                    <a:pt x="10426" y="52492"/>
                  </a:lnTo>
                  <a:lnTo>
                    <a:pt x="11719" y="62798"/>
                  </a:lnTo>
                  <a:lnTo>
                    <a:pt x="13405" y="73272"/>
                  </a:lnTo>
                  <a:lnTo>
                    <a:pt x="15073" y="84264"/>
                  </a:lnTo>
                  <a:lnTo>
                    <a:pt x="16477" y="95879"/>
                  </a:lnTo>
                  <a:lnTo>
                    <a:pt x="17211" y="107092"/>
                  </a:lnTo>
                  <a:lnTo>
                    <a:pt x="16056" y="115751"/>
                  </a:lnTo>
                  <a:lnTo>
                    <a:pt x="12605" y="119217"/>
                  </a:lnTo>
                  <a:lnTo>
                    <a:pt x="8631" y="116458"/>
                  </a:lnTo>
                  <a:lnTo>
                    <a:pt x="5514" y="109784"/>
                  </a:lnTo>
                  <a:lnTo>
                    <a:pt x="3367" y="100707"/>
                  </a:lnTo>
                  <a:lnTo>
                    <a:pt x="1943" y="90037"/>
                  </a:lnTo>
                  <a:lnTo>
                    <a:pt x="1007" y="78283"/>
                  </a:lnTo>
                  <a:lnTo>
                    <a:pt x="392" y="65789"/>
                  </a:lnTo>
                  <a:lnTo>
                    <a:pt x="0" y="52804"/>
                  </a:lnTo>
                  <a:lnTo>
                    <a:pt x="251" y="39983"/>
                  </a:lnTo>
                  <a:lnTo>
                    <a:pt x="2018" y="28358"/>
                  </a:lnTo>
                  <a:lnTo>
                    <a:pt x="5660" y="18402"/>
                  </a:lnTo>
                  <a:lnTo>
                    <a:pt x="11059" y="10397"/>
                  </a:lnTo>
                  <a:lnTo>
                    <a:pt x="17897" y="4685"/>
                  </a:lnTo>
                  <a:lnTo>
                    <a:pt x="25826" y="1224"/>
                  </a:lnTo>
                  <a:lnTo>
                    <a:pt x="34385" y="0"/>
                  </a:lnTo>
                  <a:lnTo>
                    <a:pt x="43035" y="1207"/>
                  </a:lnTo>
                  <a:lnTo>
                    <a:pt x="51469" y="4717"/>
                  </a:lnTo>
                  <a:lnTo>
                    <a:pt x="59434" y="10155"/>
                  </a:lnTo>
                  <a:lnTo>
                    <a:pt x="66636" y="17084"/>
                  </a:lnTo>
                  <a:lnTo>
                    <a:pt x="73000" y="25110"/>
                  </a:lnTo>
                  <a:lnTo>
                    <a:pt x="78613" y="33920"/>
                  </a:lnTo>
                  <a:lnTo>
                    <a:pt x="83626" y="43277"/>
                  </a:lnTo>
                  <a:lnTo>
                    <a:pt x="88183" y="53018"/>
                  </a:lnTo>
                  <a:lnTo>
                    <a:pt x="92246" y="63184"/>
                  </a:lnTo>
                  <a:lnTo>
                    <a:pt x="95603" y="74002"/>
                  </a:lnTo>
                  <a:lnTo>
                    <a:pt x="98196" y="85524"/>
                  </a:lnTo>
                  <a:lnTo>
                    <a:pt x="100111" y="97071"/>
                  </a:lnTo>
                  <a:lnTo>
                    <a:pt x="101688" y="108446"/>
                  </a:lnTo>
                  <a:lnTo>
                    <a:pt x="103063" y="120651"/>
                  </a:lnTo>
                  <a:lnTo>
                    <a:pt x="104475" y="1356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48710" y="2411026"/>
              <a:ext cx="10213" cy="357969"/>
            </a:xfrm>
            <a:custGeom>
              <a:avLst/>
              <a:gdLst/>
              <a:ahLst/>
              <a:cxnLst/>
              <a:rect l="0" t="0" r="0" b="0"/>
              <a:pathLst>
                <a:path w="10213" h="357969">
                  <a:moveTo>
                    <a:pt x="10212" y="0"/>
                  </a:moveTo>
                  <a:lnTo>
                    <a:pt x="7412" y="8801"/>
                  </a:lnTo>
                  <a:lnTo>
                    <a:pt x="5910" y="17148"/>
                  </a:lnTo>
                  <a:lnTo>
                    <a:pt x="5595" y="25846"/>
                  </a:lnTo>
                  <a:lnTo>
                    <a:pt x="5929" y="34967"/>
                  </a:lnTo>
                  <a:lnTo>
                    <a:pt x="6099" y="44462"/>
                  </a:lnTo>
                  <a:lnTo>
                    <a:pt x="5667" y="54259"/>
                  </a:lnTo>
                  <a:lnTo>
                    <a:pt x="4698" y="64446"/>
                  </a:lnTo>
                  <a:lnTo>
                    <a:pt x="3576" y="75268"/>
                  </a:lnTo>
                  <a:lnTo>
                    <a:pt x="2559" y="86821"/>
                  </a:lnTo>
                  <a:lnTo>
                    <a:pt x="1741" y="99529"/>
                  </a:lnTo>
                  <a:lnTo>
                    <a:pt x="1125" y="114189"/>
                  </a:lnTo>
                  <a:lnTo>
                    <a:pt x="678" y="131058"/>
                  </a:lnTo>
                  <a:lnTo>
                    <a:pt x="364" y="149931"/>
                  </a:lnTo>
                  <a:lnTo>
                    <a:pt x="145" y="170420"/>
                  </a:lnTo>
                  <a:lnTo>
                    <a:pt x="0" y="192119"/>
                  </a:lnTo>
                  <a:lnTo>
                    <a:pt x="70" y="214366"/>
                  </a:lnTo>
                  <a:lnTo>
                    <a:pt x="650" y="236285"/>
                  </a:lnTo>
                  <a:lnTo>
                    <a:pt x="1852" y="257414"/>
                  </a:lnTo>
                  <a:lnTo>
                    <a:pt x="3482" y="277316"/>
                  </a:lnTo>
                  <a:lnTo>
                    <a:pt x="5284" y="297554"/>
                  </a:lnTo>
                  <a:lnTo>
                    <a:pt x="7419" y="322137"/>
                  </a:lnTo>
                  <a:lnTo>
                    <a:pt x="10212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22052" y="2537367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09430" y="2934"/>
                  </a:lnTo>
                  <a:lnTo>
                    <a:pt x="198941" y="5717"/>
                  </a:lnTo>
                  <a:lnTo>
                    <a:pt x="188635" y="8616"/>
                  </a:lnTo>
                  <a:lnTo>
                    <a:pt x="178161" y="11656"/>
                  </a:lnTo>
                  <a:lnTo>
                    <a:pt x="167169" y="14821"/>
                  </a:lnTo>
                  <a:lnTo>
                    <a:pt x="155530" y="18085"/>
                  </a:lnTo>
                  <a:lnTo>
                    <a:pt x="143449" y="21423"/>
                  </a:lnTo>
                  <a:lnTo>
                    <a:pt x="131343" y="24815"/>
                  </a:lnTo>
                  <a:lnTo>
                    <a:pt x="119456" y="28244"/>
                  </a:lnTo>
                  <a:lnTo>
                    <a:pt x="107695" y="31698"/>
                  </a:lnTo>
                  <a:lnTo>
                    <a:pt x="95733" y="35171"/>
                  </a:lnTo>
                  <a:lnTo>
                    <a:pt x="83393" y="38655"/>
                  </a:lnTo>
                  <a:lnTo>
                    <a:pt x="70817" y="42148"/>
                  </a:lnTo>
                  <a:lnTo>
                    <a:pt x="58368" y="45647"/>
                  </a:lnTo>
                  <a:lnTo>
                    <a:pt x="46264" y="49144"/>
                  </a:lnTo>
                  <a:lnTo>
                    <a:pt x="34995" y="52488"/>
                  </a:lnTo>
                  <a:lnTo>
                    <a:pt x="24293" y="55709"/>
                  </a:lnTo>
                  <a:lnTo>
                    <a:pt x="13221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90507" y="2631831"/>
              <a:ext cx="114910" cy="189598"/>
            </a:xfrm>
            <a:custGeom>
              <a:avLst/>
              <a:gdLst/>
              <a:ahLst/>
              <a:cxnLst/>
              <a:rect l="0" t="0" r="0" b="0"/>
              <a:pathLst>
                <a:path w="114910" h="189598">
                  <a:moveTo>
                    <a:pt x="0" y="73992"/>
                  </a:moveTo>
                  <a:lnTo>
                    <a:pt x="8869" y="76792"/>
                  </a:lnTo>
                  <a:lnTo>
                    <a:pt x="17855" y="78294"/>
                  </a:lnTo>
                  <a:lnTo>
                    <a:pt x="27846" y="78600"/>
                  </a:lnTo>
                  <a:lnTo>
                    <a:pt x="38654" y="77921"/>
                  </a:lnTo>
                  <a:lnTo>
                    <a:pt x="49817" y="76454"/>
                  </a:lnTo>
                  <a:lnTo>
                    <a:pt x="61018" y="74375"/>
                  </a:lnTo>
                  <a:lnTo>
                    <a:pt x="71958" y="71521"/>
                  </a:lnTo>
                  <a:lnTo>
                    <a:pt x="82294" y="67401"/>
                  </a:lnTo>
                  <a:lnTo>
                    <a:pt x="91892" y="61852"/>
                  </a:lnTo>
                  <a:lnTo>
                    <a:pt x="100319" y="55008"/>
                  </a:lnTo>
                  <a:lnTo>
                    <a:pt x="106774" y="47119"/>
                  </a:lnTo>
                  <a:lnTo>
                    <a:pt x="110994" y="38450"/>
                  </a:lnTo>
                  <a:lnTo>
                    <a:pt x="112862" y="29546"/>
                  </a:lnTo>
                  <a:lnTo>
                    <a:pt x="112154" y="21188"/>
                  </a:lnTo>
                  <a:lnTo>
                    <a:pt x="109010" y="13769"/>
                  </a:lnTo>
                  <a:lnTo>
                    <a:pt x="103835" y="7639"/>
                  </a:lnTo>
                  <a:lnTo>
                    <a:pt x="97089" y="3270"/>
                  </a:lnTo>
                  <a:lnTo>
                    <a:pt x="89189" y="746"/>
                  </a:lnTo>
                  <a:lnTo>
                    <a:pt x="80465" y="0"/>
                  </a:lnTo>
                  <a:lnTo>
                    <a:pt x="71166" y="1003"/>
                  </a:lnTo>
                  <a:lnTo>
                    <a:pt x="61475" y="3567"/>
                  </a:lnTo>
                  <a:lnTo>
                    <a:pt x="51680" y="7556"/>
                  </a:lnTo>
                  <a:lnTo>
                    <a:pt x="42177" y="12973"/>
                  </a:lnTo>
                  <a:lnTo>
                    <a:pt x="33164" y="19693"/>
                  </a:lnTo>
                  <a:lnTo>
                    <a:pt x="24976" y="27645"/>
                  </a:lnTo>
                  <a:lnTo>
                    <a:pt x="18154" y="36884"/>
                  </a:lnTo>
                  <a:lnTo>
                    <a:pt x="12868" y="47318"/>
                  </a:lnTo>
                  <a:lnTo>
                    <a:pt x="9132" y="58578"/>
                  </a:lnTo>
                  <a:lnTo>
                    <a:pt x="6983" y="70129"/>
                  </a:lnTo>
                  <a:lnTo>
                    <a:pt x="6282" y="81636"/>
                  </a:lnTo>
                  <a:lnTo>
                    <a:pt x="6926" y="92972"/>
                  </a:lnTo>
                  <a:lnTo>
                    <a:pt x="8945" y="104116"/>
                  </a:lnTo>
                  <a:lnTo>
                    <a:pt x="12231" y="115090"/>
                  </a:lnTo>
                  <a:lnTo>
                    <a:pt x="16723" y="125764"/>
                  </a:lnTo>
                  <a:lnTo>
                    <a:pt x="22487" y="135867"/>
                  </a:lnTo>
                  <a:lnTo>
                    <a:pt x="29438" y="145290"/>
                  </a:lnTo>
                  <a:lnTo>
                    <a:pt x="37377" y="153924"/>
                  </a:lnTo>
                  <a:lnTo>
                    <a:pt x="46076" y="161578"/>
                  </a:lnTo>
                  <a:lnTo>
                    <a:pt x="55329" y="168240"/>
                  </a:lnTo>
                  <a:lnTo>
                    <a:pt x="64905" y="173901"/>
                  </a:lnTo>
                  <a:lnTo>
                    <a:pt x="75693" y="179019"/>
                  </a:lnTo>
                  <a:lnTo>
                    <a:pt x="90871" y="184045"/>
                  </a:lnTo>
                  <a:lnTo>
                    <a:pt x="114909" y="189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531492" y="2585741"/>
              <a:ext cx="280239" cy="256954"/>
            </a:xfrm>
            <a:custGeom>
              <a:avLst/>
              <a:gdLst/>
              <a:ahLst/>
              <a:cxnLst/>
              <a:rect l="0" t="0" r="0" b="0"/>
              <a:pathLst>
                <a:path w="280239" h="256954">
                  <a:moveTo>
                    <a:pt x="6497" y="130611"/>
                  </a:moveTo>
                  <a:lnTo>
                    <a:pt x="15366" y="127677"/>
                  </a:lnTo>
                  <a:lnTo>
                    <a:pt x="24352" y="124895"/>
                  </a:lnTo>
                  <a:lnTo>
                    <a:pt x="34343" y="121995"/>
                  </a:lnTo>
                  <a:lnTo>
                    <a:pt x="45151" y="118955"/>
                  </a:lnTo>
                  <a:lnTo>
                    <a:pt x="56314" y="115790"/>
                  </a:lnTo>
                  <a:lnTo>
                    <a:pt x="67514" y="112521"/>
                  </a:lnTo>
                  <a:lnTo>
                    <a:pt x="78454" y="109010"/>
                  </a:lnTo>
                  <a:lnTo>
                    <a:pt x="88790" y="104971"/>
                  </a:lnTo>
                  <a:lnTo>
                    <a:pt x="98403" y="100284"/>
                  </a:lnTo>
                  <a:lnTo>
                    <a:pt x="107347" y="94831"/>
                  </a:lnTo>
                  <a:lnTo>
                    <a:pt x="115748" y="88414"/>
                  </a:lnTo>
                  <a:lnTo>
                    <a:pt x="123724" y="81020"/>
                  </a:lnTo>
                  <a:lnTo>
                    <a:pt x="130894" y="72783"/>
                  </a:lnTo>
                  <a:lnTo>
                    <a:pt x="136428" y="63884"/>
                  </a:lnTo>
                  <a:lnTo>
                    <a:pt x="139995" y="54496"/>
                  </a:lnTo>
                  <a:lnTo>
                    <a:pt x="141575" y="44923"/>
                  </a:lnTo>
                  <a:lnTo>
                    <a:pt x="141198" y="35577"/>
                  </a:lnTo>
                  <a:lnTo>
                    <a:pt x="139083" y="26673"/>
                  </a:lnTo>
                  <a:lnTo>
                    <a:pt x="135239" y="18559"/>
                  </a:lnTo>
                  <a:lnTo>
                    <a:pt x="129394" y="11788"/>
                  </a:lnTo>
                  <a:lnTo>
                    <a:pt x="121581" y="6537"/>
                  </a:lnTo>
                  <a:lnTo>
                    <a:pt x="112253" y="2825"/>
                  </a:lnTo>
                  <a:lnTo>
                    <a:pt x="102083" y="692"/>
                  </a:lnTo>
                  <a:lnTo>
                    <a:pt x="91543" y="0"/>
                  </a:lnTo>
                  <a:lnTo>
                    <a:pt x="80874" y="652"/>
                  </a:lnTo>
                  <a:lnTo>
                    <a:pt x="70185" y="2676"/>
                  </a:lnTo>
                  <a:lnTo>
                    <a:pt x="59526" y="5969"/>
                  </a:lnTo>
                  <a:lnTo>
                    <a:pt x="49233" y="10636"/>
                  </a:lnTo>
                  <a:lnTo>
                    <a:pt x="39920" y="17049"/>
                  </a:lnTo>
                  <a:lnTo>
                    <a:pt x="31840" y="25255"/>
                  </a:lnTo>
                  <a:lnTo>
                    <a:pt x="24921" y="35020"/>
                  </a:lnTo>
                  <a:lnTo>
                    <a:pt x="18958" y="46016"/>
                  </a:lnTo>
                  <a:lnTo>
                    <a:pt x="13727" y="57930"/>
                  </a:lnTo>
                  <a:lnTo>
                    <a:pt x="9195" y="70505"/>
                  </a:lnTo>
                  <a:lnTo>
                    <a:pt x="5515" y="83543"/>
                  </a:lnTo>
                  <a:lnTo>
                    <a:pt x="2706" y="96899"/>
                  </a:lnTo>
                  <a:lnTo>
                    <a:pt x="818" y="110307"/>
                  </a:lnTo>
                  <a:lnTo>
                    <a:pt x="0" y="123389"/>
                  </a:lnTo>
                  <a:lnTo>
                    <a:pt x="234" y="135968"/>
                  </a:lnTo>
                  <a:lnTo>
                    <a:pt x="1528" y="148042"/>
                  </a:lnTo>
                  <a:lnTo>
                    <a:pt x="3991" y="159691"/>
                  </a:lnTo>
                  <a:lnTo>
                    <a:pt x="7574" y="171011"/>
                  </a:lnTo>
                  <a:lnTo>
                    <a:pt x="12097" y="182090"/>
                  </a:lnTo>
                  <a:lnTo>
                    <a:pt x="17350" y="192995"/>
                  </a:lnTo>
                  <a:lnTo>
                    <a:pt x="23145" y="203772"/>
                  </a:lnTo>
                  <a:lnTo>
                    <a:pt x="29493" y="214128"/>
                  </a:lnTo>
                  <a:lnTo>
                    <a:pt x="36585" y="223478"/>
                  </a:lnTo>
                  <a:lnTo>
                    <a:pt x="44472" y="231574"/>
                  </a:lnTo>
                  <a:lnTo>
                    <a:pt x="53227" y="238331"/>
                  </a:lnTo>
                  <a:lnTo>
                    <a:pt x="63014" y="243654"/>
                  </a:lnTo>
                  <a:lnTo>
                    <a:pt x="73820" y="247632"/>
                  </a:lnTo>
                  <a:lnTo>
                    <a:pt x="85330" y="250168"/>
                  </a:lnTo>
                  <a:lnTo>
                    <a:pt x="97049" y="250905"/>
                  </a:lnTo>
                  <a:lnTo>
                    <a:pt x="108669" y="249810"/>
                  </a:lnTo>
                  <a:lnTo>
                    <a:pt x="120081" y="247127"/>
                  </a:lnTo>
                  <a:lnTo>
                    <a:pt x="131276" y="243193"/>
                  </a:lnTo>
                  <a:lnTo>
                    <a:pt x="142283" y="238323"/>
                  </a:lnTo>
                  <a:lnTo>
                    <a:pt x="152980" y="232614"/>
                  </a:lnTo>
                  <a:lnTo>
                    <a:pt x="163098" y="225959"/>
                  </a:lnTo>
                  <a:lnTo>
                    <a:pt x="172531" y="218373"/>
                  </a:lnTo>
                  <a:lnTo>
                    <a:pt x="181172" y="209992"/>
                  </a:lnTo>
                  <a:lnTo>
                    <a:pt x="188830" y="200988"/>
                  </a:lnTo>
                  <a:lnTo>
                    <a:pt x="195490" y="191517"/>
                  </a:lnTo>
                  <a:lnTo>
                    <a:pt x="200963" y="181547"/>
                  </a:lnTo>
                  <a:lnTo>
                    <a:pt x="204817" y="170869"/>
                  </a:lnTo>
                  <a:lnTo>
                    <a:pt x="206960" y="159430"/>
                  </a:lnTo>
                  <a:lnTo>
                    <a:pt x="207433" y="147477"/>
                  </a:lnTo>
                  <a:lnTo>
                    <a:pt x="206239" y="135453"/>
                  </a:lnTo>
                  <a:lnTo>
                    <a:pt x="203538" y="123644"/>
                  </a:lnTo>
                  <a:lnTo>
                    <a:pt x="199285" y="112782"/>
                  </a:lnTo>
                  <a:lnTo>
                    <a:pt x="193158" y="104085"/>
                  </a:lnTo>
                  <a:lnTo>
                    <a:pt x="185157" y="98036"/>
                  </a:lnTo>
                  <a:lnTo>
                    <a:pt x="175871" y="94944"/>
                  </a:lnTo>
                  <a:lnTo>
                    <a:pt x="166261" y="95281"/>
                  </a:lnTo>
                  <a:lnTo>
                    <a:pt x="156918" y="98954"/>
                  </a:lnTo>
                  <a:lnTo>
                    <a:pt x="148208" y="105452"/>
                  </a:lnTo>
                  <a:lnTo>
                    <a:pt x="140437" y="114147"/>
                  </a:lnTo>
                  <a:lnTo>
                    <a:pt x="133664" y="124471"/>
                  </a:lnTo>
                  <a:lnTo>
                    <a:pt x="127930" y="136126"/>
                  </a:lnTo>
                  <a:lnTo>
                    <a:pt x="123362" y="149070"/>
                  </a:lnTo>
                  <a:lnTo>
                    <a:pt x="119923" y="163172"/>
                  </a:lnTo>
                  <a:lnTo>
                    <a:pt x="117762" y="177893"/>
                  </a:lnTo>
                  <a:lnTo>
                    <a:pt x="117286" y="192396"/>
                  </a:lnTo>
                  <a:lnTo>
                    <a:pt x="118562" y="206206"/>
                  </a:lnTo>
                  <a:lnTo>
                    <a:pt x="121538" y="218580"/>
                  </a:lnTo>
                  <a:lnTo>
                    <a:pt x="126202" y="228375"/>
                  </a:lnTo>
                  <a:lnTo>
                    <a:pt x="132371" y="235205"/>
                  </a:lnTo>
                  <a:lnTo>
                    <a:pt x="139597" y="239011"/>
                  </a:lnTo>
                  <a:lnTo>
                    <a:pt x="147277" y="239693"/>
                  </a:lnTo>
                  <a:lnTo>
                    <a:pt x="155024" y="237526"/>
                  </a:lnTo>
                  <a:lnTo>
                    <a:pt x="162510" y="233024"/>
                  </a:lnTo>
                  <a:lnTo>
                    <a:pt x="169385" y="226741"/>
                  </a:lnTo>
                  <a:lnTo>
                    <a:pt x="175525" y="219155"/>
                  </a:lnTo>
                  <a:lnTo>
                    <a:pt x="180986" y="210643"/>
                  </a:lnTo>
                  <a:lnTo>
                    <a:pt x="185897" y="201487"/>
                  </a:lnTo>
                  <a:lnTo>
                    <a:pt x="190380" y="191886"/>
                  </a:lnTo>
                  <a:lnTo>
                    <a:pt x="194224" y="181984"/>
                  </a:lnTo>
                  <a:lnTo>
                    <a:pt x="196902" y="171875"/>
                  </a:lnTo>
                  <a:lnTo>
                    <a:pt x="198222" y="161721"/>
                  </a:lnTo>
                  <a:lnTo>
                    <a:pt x="198339" y="154815"/>
                  </a:lnTo>
                  <a:lnTo>
                    <a:pt x="198135" y="154882"/>
                  </a:lnTo>
                  <a:lnTo>
                    <a:pt x="198871" y="160159"/>
                  </a:lnTo>
                  <a:lnTo>
                    <a:pt x="200968" y="168681"/>
                  </a:lnTo>
                  <a:lnTo>
                    <a:pt x="204344" y="179044"/>
                  </a:lnTo>
                  <a:lnTo>
                    <a:pt x="208758" y="190184"/>
                  </a:lnTo>
                  <a:lnTo>
                    <a:pt x="213956" y="201503"/>
                  </a:lnTo>
                  <a:lnTo>
                    <a:pt x="219889" y="212419"/>
                  </a:lnTo>
                  <a:lnTo>
                    <a:pt x="226695" y="222240"/>
                  </a:lnTo>
                  <a:lnTo>
                    <a:pt x="234373" y="230701"/>
                  </a:lnTo>
                  <a:lnTo>
                    <a:pt x="242539" y="237746"/>
                  </a:lnTo>
                  <a:lnTo>
                    <a:pt x="251408" y="244028"/>
                  </a:lnTo>
                  <a:lnTo>
                    <a:pt x="262877" y="250096"/>
                  </a:lnTo>
                  <a:lnTo>
                    <a:pt x="280238" y="25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85332" y="2691701"/>
              <a:ext cx="100099" cy="171785"/>
            </a:xfrm>
            <a:custGeom>
              <a:avLst/>
              <a:gdLst/>
              <a:ahLst/>
              <a:cxnLst/>
              <a:rect l="0" t="0" r="0" b="0"/>
              <a:pathLst>
                <a:path w="100099" h="171785">
                  <a:moveTo>
                    <a:pt x="100098" y="3594"/>
                  </a:moveTo>
                  <a:lnTo>
                    <a:pt x="91363" y="861"/>
                  </a:lnTo>
                  <a:lnTo>
                    <a:pt x="83657" y="0"/>
                  </a:lnTo>
                  <a:lnTo>
                    <a:pt x="76255" y="990"/>
                  </a:lnTo>
                  <a:lnTo>
                    <a:pt x="68993" y="3529"/>
                  </a:lnTo>
                  <a:lnTo>
                    <a:pt x="61815" y="7313"/>
                  </a:lnTo>
                  <a:lnTo>
                    <a:pt x="54689" y="12053"/>
                  </a:lnTo>
                  <a:lnTo>
                    <a:pt x="47599" y="17659"/>
                  </a:lnTo>
                  <a:lnTo>
                    <a:pt x="40532" y="24237"/>
                  </a:lnTo>
                  <a:lnTo>
                    <a:pt x="33486" y="31768"/>
                  </a:lnTo>
                  <a:lnTo>
                    <a:pt x="26618" y="40110"/>
                  </a:lnTo>
                  <a:lnTo>
                    <a:pt x="20233" y="49087"/>
                  </a:lnTo>
                  <a:lnTo>
                    <a:pt x="14463" y="58539"/>
                  </a:lnTo>
                  <a:lnTo>
                    <a:pt x="9436" y="68497"/>
                  </a:lnTo>
                  <a:lnTo>
                    <a:pt x="5357" y="79167"/>
                  </a:lnTo>
                  <a:lnTo>
                    <a:pt x="2254" y="90600"/>
                  </a:lnTo>
                  <a:lnTo>
                    <a:pt x="322" y="102549"/>
                  </a:lnTo>
                  <a:lnTo>
                    <a:pt x="0" y="114570"/>
                  </a:lnTo>
                  <a:lnTo>
                    <a:pt x="1381" y="126387"/>
                  </a:lnTo>
                  <a:lnTo>
                    <a:pt x="4427" y="137593"/>
                  </a:lnTo>
                  <a:lnTo>
                    <a:pt x="9138" y="147586"/>
                  </a:lnTo>
                  <a:lnTo>
                    <a:pt x="15348" y="156146"/>
                  </a:lnTo>
                  <a:lnTo>
                    <a:pt x="22940" y="163062"/>
                  </a:lnTo>
                  <a:lnTo>
                    <a:pt x="31930" y="167966"/>
                  </a:lnTo>
                  <a:lnTo>
                    <a:pt x="42184" y="170853"/>
                  </a:lnTo>
                  <a:lnTo>
                    <a:pt x="53055" y="171784"/>
                  </a:lnTo>
                  <a:lnTo>
                    <a:pt x="64639" y="170590"/>
                  </a:lnTo>
                  <a:lnTo>
                    <a:pt x="79068" y="164931"/>
                  </a:lnTo>
                  <a:lnTo>
                    <a:pt x="100098" y="1509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88142" y="2516310"/>
              <a:ext cx="186801" cy="368499"/>
            </a:xfrm>
            <a:custGeom>
              <a:avLst/>
              <a:gdLst/>
              <a:ahLst/>
              <a:cxnLst/>
              <a:rect l="0" t="0" r="0" b="0"/>
              <a:pathLst>
                <a:path w="186801" h="368499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9" y="27847"/>
                  </a:lnTo>
                  <a:lnTo>
                    <a:pt x="201" y="38654"/>
                  </a:lnTo>
                  <a:lnTo>
                    <a:pt x="0" y="49818"/>
                  </a:lnTo>
                  <a:lnTo>
                    <a:pt x="656" y="61036"/>
                  </a:lnTo>
                  <a:lnTo>
                    <a:pt x="2067" y="72667"/>
                  </a:lnTo>
                  <a:lnTo>
                    <a:pt x="4080" y="85596"/>
                  </a:lnTo>
                  <a:lnTo>
                    <a:pt x="6542" y="100208"/>
                  </a:lnTo>
                  <a:lnTo>
                    <a:pt x="9329" y="115936"/>
                  </a:lnTo>
                  <a:lnTo>
                    <a:pt x="12346" y="131578"/>
                  </a:lnTo>
                  <a:lnTo>
                    <a:pt x="15521" y="146441"/>
                  </a:lnTo>
                  <a:lnTo>
                    <a:pt x="18805" y="160673"/>
                  </a:lnTo>
                  <a:lnTo>
                    <a:pt x="22162" y="174976"/>
                  </a:lnTo>
                  <a:lnTo>
                    <a:pt x="25569" y="189782"/>
                  </a:lnTo>
                  <a:lnTo>
                    <a:pt x="29011" y="205201"/>
                  </a:lnTo>
                  <a:lnTo>
                    <a:pt x="32475" y="221178"/>
                  </a:lnTo>
                  <a:lnTo>
                    <a:pt x="35958" y="237598"/>
                  </a:lnTo>
                  <a:lnTo>
                    <a:pt x="39620" y="254187"/>
                  </a:lnTo>
                  <a:lnTo>
                    <a:pt x="43764" y="270544"/>
                  </a:lnTo>
                  <a:lnTo>
                    <a:pt x="48499" y="286440"/>
                  </a:lnTo>
                  <a:lnTo>
                    <a:pt x="53117" y="300852"/>
                  </a:lnTo>
                  <a:lnTo>
                    <a:pt x="55586" y="311233"/>
                  </a:lnTo>
                  <a:lnTo>
                    <a:pt x="55358" y="315684"/>
                  </a:lnTo>
                  <a:lnTo>
                    <a:pt x="54248" y="314527"/>
                  </a:lnTo>
                  <a:lnTo>
                    <a:pt x="53291" y="309331"/>
                  </a:lnTo>
                  <a:lnTo>
                    <a:pt x="53022" y="301716"/>
                  </a:lnTo>
                  <a:lnTo>
                    <a:pt x="53594" y="292773"/>
                  </a:lnTo>
                  <a:lnTo>
                    <a:pt x="55099" y="283283"/>
                  </a:lnTo>
                  <a:lnTo>
                    <a:pt x="57697" y="273884"/>
                  </a:lnTo>
                  <a:lnTo>
                    <a:pt x="61372" y="264897"/>
                  </a:lnTo>
                  <a:lnTo>
                    <a:pt x="66125" y="256871"/>
                  </a:lnTo>
                  <a:lnTo>
                    <a:pt x="72064" y="250679"/>
                  </a:lnTo>
                  <a:lnTo>
                    <a:pt x="79128" y="246637"/>
                  </a:lnTo>
                  <a:lnTo>
                    <a:pt x="86972" y="245057"/>
                  </a:lnTo>
                  <a:lnTo>
                    <a:pt x="95074" y="246490"/>
                  </a:lnTo>
                  <a:lnTo>
                    <a:pt x="103109" y="250933"/>
                  </a:lnTo>
                  <a:lnTo>
                    <a:pt x="110790" y="257796"/>
                  </a:lnTo>
                  <a:lnTo>
                    <a:pt x="117796" y="266211"/>
                  </a:lnTo>
                  <a:lnTo>
                    <a:pt x="124027" y="275529"/>
                  </a:lnTo>
                  <a:lnTo>
                    <a:pt x="129721" y="285356"/>
                  </a:lnTo>
                  <a:lnTo>
                    <a:pt x="135319" y="295469"/>
                  </a:lnTo>
                  <a:lnTo>
                    <a:pt x="141092" y="305743"/>
                  </a:lnTo>
                  <a:lnTo>
                    <a:pt x="147125" y="315946"/>
                  </a:lnTo>
                  <a:lnTo>
                    <a:pt x="153408" y="325730"/>
                  </a:lnTo>
                  <a:lnTo>
                    <a:pt x="159888" y="334936"/>
                  </a:lnTo>
                  <a:lnTo>
                    <a:pt x="166212" y="343282"/>
                  </a:lnTo>
                  <a:lnTo>
                    <a:pt x="172364" y="351101"/>
                  </a:lnTo>
                  <a:lnTo>
                    <a:pt x="178881" y="359077"/>
                  </a:lnTo>
                  <a:lnTo>
                    <a:pt x="186800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28247" y="2724248"/>
              <a:ext cx="173080" cy="146593"/>
            </a:xfrm>
            <a:custGeom>
              <a:avLst/>
              <a:gdLst/>
              <a:ahLst/>
              <a:cxnLst/>
              <a:rect l="0" t="0" r="0" b="0"/>
              <a:pathLst>
                <a:path w="173080" h="146593">
                  <a:moveTo>
                    <a:pt x="88851" y="44746"/>
                  </a:moveTo>
                  <a:lnTo>
                    <a:pt x="85850" y="35945"/>
                  </a:lnTo>
                  <a:lnTo>
                    <a:pt x="82427" y="27598"/>
                  </a:lnTo>
                  <a:lnTo>
                    <a:pt x="78226" y="18923"/>
                  </a:lnTo>
                  <a:lnTo>
                    <a:pt x="73154" y="10666"/>
                  </a:lnTo>
                  <a:lnTo>
                    <a:pt x="67024" y="4412"/>
                  </a:lnTo>
                  <a:lnTo>
                    <a:pt x="59845" y="887"/>
                  </a:lnTo>
                  <a:lnTo>
                    <a:pt x="51930" y="0"/>
                  </a:lnTo>
                  <a:lnTo>
                    <a:pt x="43784" y="1309"/>
                  </a:lnTo>
                  <a:lnTo>
                    <a:pt x="35721" y="4311"/>
                  </a:lnTo>
                  <a:lnTo>
                    <a:pt x="28023" y="8884"/>
                  </a:lnTo>
                  <a:lnTo>
                    <a:pt x="21007" y="15286"/>
                  </a:lnTo>
                  <a:lnTo>
                    <a:pt x="14776" y="23509"/>
                  </a:lnTo>
                  <a:lnTo>
                    <a:pt x="9424" y="33298"/>
                  </a:lnTo>
                  <a:lnTo>
                    <a:pt x="5119" y="44316"/>
                  </a:lnTo>
                  <a:lnTo>
                    <a:pt x="1865" y="56244"/>
                  </a:lnTo>
                  <a:lnTo>
                    <a:pt x="0" y="68659"/>
                  </a:lnTo>
                  <a:lnTo>
                    <a:pt x="254" y="81060"/>
                  </a:lnTo>
                  <a:lnTo>
                    <a:pt x="2831" y="93169"/>
                  </a:lnTo>
                  <a:lnTo>
                    <a:pt x="7324" y="104756"/>
                  </a:lnTo>
                  <a:lnTo>
                    <a:pt x="13013" y="115545"/>
                  </a:lnTo>
                  <a:lnTo>
                    <a:pt x="19357" y="125456"/>
                  </a:lnTo>
                  <a:lnTo>
                    <a:pt x="26207" y="134095"/>
                  </a:lnTo>
                  <a:lnTo>
                    <a:pt x="33702" y="140695"/>
                  </a:lnTo>
                  <a:lnTo>
                    <a:pt x="41875" y="145004"/>
                  </a:lnTo>
                  <a:lnTo>
                    <a:pt x="50157" y="146592"/>
                  </a:lnTo>
                  <a:lnTo>
                    <a:pt x="57505" y="144631"/>
                  </a:lnTo>
                  <a:lnTo>
                    <a:pt x="63413" y="139020"/>
                  </a:lnTo>
                  <a:lnTo>
                    <a:pt x="68041" y="130558"/>
                  </a:lnTo>
                  <a:lnTo>
                    <a:pt x="71919" y="120529"/>
                  </a:lnTo>
                  <a:lnTo>
                    <a:pt x="75442" y="109837"/>
                  </a:lnTo>
                  <a:lnTo>
                    <a:pt x="78336" y="99107"/>
                  </a:lnTo>
                  <a:lnTo>
                    <a:pt x="79776" y="88844"/>
                  </a:lnTo>
                  <a:lnTo>
                    <a:pt x="79455" y="79298"/>
                  </a:lnTo>
                  <a:lnTo>
                    <a:pt x="78930" y="72243"/>
                  </a:lnTo>
                  <a:lnTo>
                    <a:pt x="80128" y="69964"/>
                  </a:lnTo>
                  <a:lnTo>
                    <a:pt x="82541" y="71876"/>
                  </a:lnTo>
                  <a:lnTo>
                    <a:pt x="85571" y="76729"/>
                  </a:lnTo>
                  <a:lnTo>
                    <a:pt x="89055" y="83366"/>
                  </a:lnTo>
                  <a:lnTo>
                    <a:pt x="93143" y="90803"/>
                  </a:lnTo>
                  <a:lnTo>
                    <a:pt x="97895" y="98465"/>
                  </a:lnTo>
                  <a:lnTo>
                    <a:pt x="103407" y="105932"/>
                  </a:lnTo>
                  <a:lnTo>
                    <a:pt x="109873" y="112812"/>
                  </a:lnTo>
                  <a:lnTo>
                    <a:pt x="117298" y="118960"/>
                  </a:lnTo>
                  <a:lnTo>
                    <a:pt x="125477" y="124278"/>
                  </a:lnTo>
                  <a:lnTo>
                    <a:pt x="135094" y="129131"/>
                  </a:lnTo>
                  <a:lnTo>
                    <a:pt x="149230" y="133944"/>
                  </a:lnTo>
                  <a:lnTo>
                    <a:pt x="173079" y="139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12791" y="2717294"/>
              <a:ext cx="106002" cy="280406"/>
            </a:xfrm>
            <a:custGeom>
              <a:avLst/>
              <a:gdLst/>
              <a:ahLst/>
              <a:cxnLst/>
              <a:rect l="0" t="0" r="0" b="0"/>
              <a:pathLst>
                <a:path w="106002" h="280406">
                  <a:moveTo>
                    <a:pt x="9592" y="83286"/>
                  </a:moveTo>
                  <a:lnTo>
                    <a:pt x="9726" y="97754"/>
                  </a:lnTo>
                  <a:lnTo>
                    <a:pt x="11007" y="109745"/>
                  </a:lnTo>
                  <a:lnTo>
                    <a:pt x="13590" y="120362"/>
                  </a:lnTo>
                  <a:lnTo>
                    <a:pt x="16964" y="130330"/>
                  </a:lnTo>
                  <a:lnTo>
                    <a:pt x="20300" y="140502"/>
                  </a:lnTo>
                  <a:lnTo>
                    <a:pt x="23132" y="151329"/>
                  </a:lnTo>
                  <a:lnTo>
                    <a:pt x="25501" y="162899"/>
                  </a:lnTo>
                  <a:lnTo>
                    <a:pt x="27770" y="175127"/>
                  </a:lnTo>
                  <a:lnTo>
                    <a:pt x="30178" y="187877"/>
                  </a:lnTo>
                  <a:lnTo>
                    <a:pt x="32642" y="201016"/>
                  </a:lnTo>
                  <a:lnTo>
                    <a:pt x="34850" y="214434"/>
                  </a:lnTo>
                  <a:lnTo>
                    <a:pt x="36640" y="228045"/>
                  </a:lnTo>
                  <a:lnTo>
                    <a:pt x="38166" y="241624"/>
                  </a:lnTo>
                  <a:lnTo>
                    <a:pt x="39797" y="254820"/>
                  </a:lnTo>
                  <a:lnTo>
                    <a:pt x="41706" y="267407"/>
                  </a:lnTo>
                  <a:lnTo>
                    <a:pt x="42533" y="277007"/>
                  </a:lnTo>
                  <a:lnTo>
                    <a:pt x="41099" y="280405"/>
                  </a:lnTo>
                  <a:lnTo>
                    <a:pt x="38862" y="278160"/>
                  </a:lnTo>
                  <a:lnTo>
                    <a:pt x="36734" y="271886"/>
                  </a:lnTo>
                  <a:lnTo>
                    <a:pt x="35005" y="262766"/>
                  </a:lnTo>
                  <a:lnTo>
                    <a:pt x="33700" y="251422"/>
                  </a:lnTo>
                  <a:lnTo>
                    <a:pt x="32751" y="238339"/>
                  </a:lnTo>
                  <a:lnTo>
                    <a:pt x="31911" y="224273"/>
                  </a:lnTo>
                  <a:lnTo>
                    <a:pt x="30800" y="210196"/>
                  </a:lnTo>
                  <a:lnTo>
                    <a:pt x="29225" y="196646"/>
                  </a:lnTo>
                  <a:lnTo>
                    <a:pt x="27011" y="183763"/>
                  </a:lnTo>
                  <a:lnTo>
                    <a:pt x="23920" y="171495"/>
                  </a:lnTo>
                  <a:lnTo>
                    <a:pt x="19922" y="159718"/>
                  </a:lnTo>
                  <a:lnTo>
                    <a:pt x="15458" y="148145"/>
                  </a:lnTo>
                  <a:lnTo>
                    <a:pt x="11309" y="136366"/>
                  </a:lnTo>
                  <a:lnTo>
                    <a:pt x="7896" y="124173"/>
                  </a:lnTo>
                  <a:lnTo>
                    <a:pt x="5286" y="111540"/>
                  </a:lnTo>
                  <a:lnTo>
                    <a:pt x="3377" y="98526"/>
                  </a:lnTo>
                  <a:lnTo>
                    <a:pt x="2021" y="85214"/>
                  </a:lnTo>
                  <a:lnTo>
                    <a:pt x="1075" y="71683"/>
                  </a:lnTo>
                  <a:lnTo>
                    <a:pt x="425" y="57993"/>
                  </a:lnTo>
                  <a:lnTo>
                    <a:pt x="0" y="44210"/>
                  </a:lnTo>
                  <a:lnTo>
                    <a:pt x="390" y="31024"/>
                  </a:lnTo>
                  <a:lnTo>
                    <a:pt x="2780" y="19688"/>
                  </a:lnTo>
                  <a:lnTo>
                    <a:pt x="7651" y="10745"/>
                  </a:lnTo>
                  <a:lnTo>
                    <a:pt x="14689" y="4404"/>
                  </a:lnTo>
                  <a:lnTo>
                    <a:pt x="23166" y="881"/>
                  </a:lnTo>
                  <a:lnTo>
                    <a:pt x="32491" y="0"/>
                  </a:lnTo>
                  <a:lnTo>
                    <a:pt x="42139" y="1474"/>
                  </a:lnTo>
                  <a:lnTo>
                    <a:pt x="51593" y="5105"/>
                  </a:lnTo>
                  <a:lnTo>
                    <a:pt x="60608" y="10570"/>
                  </a:lnTo>
                  <a:lnTo>
                    <a:pt x="69149" y="17319"/>
                  </a:lnTo>
                  <a:lnTo>
                    <a:pt x="77278" y="24677"/>
                  </a:lnTo>
                  <a:lnTo>
                    <a:pt x="85076" y="32222"/>
                  </a:lnTo>
                  <a:lnTo>
                    <a:pt x="92298" y="40083"/>
                  </a:lnTo>
                  <a:lnTo>
                    <a:pt x="98399" y="48805"/>
                  </a:lnTo>
                  <a:lnTo>
                    <a:pt x="103150" y="58626"/>
                  </a:lnTo>
                  <a:lnTo>
                    <a:pt x="106001" y="69002"/>
                  </a:lnTo>
                  <a:lnTo>
                    <a:pt x="105952" y="78828"/>
                  </a:lnTo>
                  <a:lnTo>
                    <a:pt x="102726" y="87505"/>
                  </a:lnTo>
                  <a:lnTo>
                    <a:pt x="96659" y="94787"/>
                  </a:lnTo>
                  <a:lnTo>
                    <a:pt x="88318" y="100529"/>
                  </a:lnTo>
                  <a:lnTo>
                    <a:pt x="78287" y="104835"/>
                  </a:lnTo>
                  <a:lnTo>
                    <a:pt x="67650" y="108151"/>
                  </a:lnTo>
                  <a:lnTo>
                    <a:pt x="56935" y="111588"/>
                  </a:lnTo>
                  <a:lnTo>
                    <a:pt x="45212" y="116568"/>
                  </a:lnTo>
                  <a:lnTo>
                    <a:pt x="30649" y="125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54756" y="2737071"/>
              <a:ext cx="86951" cy="314736"/>
            </a:xfrm>
            <a:custGeom>
              <a:avLst/>
              <a:gdLst/>
              <a:ahLst/>
              <a:cxnLst/>
              <a:rect l="0" t="0" r="0" b="0"/>
              <a:pathLst>
                <a:path w="86951" h="314736">
                  <a:moveTo>
                    <a:pt x="4497" y="95094"/>
                  </a:moveTo>
                  <a:lnTo>
                    <a:pt x="10232" y="104097"/>
                  </a:lnTo>
                  <a:lnTo>
                    <a:pt x="14515" y="114364"/>
                  </a:lnTo>
                  <a:lnTo>
                    <a:pt x="17726" y="126939"/>
                  </a:lnTo>
                  <a:lnTo>
                    <a:pt x="20260" y="141120"/>
                  </a:lnTo>
                  <a:lnTo>
                    <a:pt x="22606" y="155620"/>
                  </a:lnTo>
                  <a:lnTo>
                    <a:pt x="25054" y="169661"/>
                  </a:lnTo>
                  <a:lnTo>
                    <a:pt x="27708" y="183315"/>
                  </a:lnTo>
                  <a:lnTo>
                    <a:pt x="30573" y="197217"/>
                  </a:lnTo>
                  <a:lnTo>
                    <a:pt x="33615" y="211744"/>
                  </a:lnTo>
                  <a:lnTo>
                    <a:pt x="36795" y="226803"/>
                  </a:lnTo>
                  <a:lnTo>
                    <a:pt x="40077" y="242005"/>
                  </a:lnTo>
                  <a:lnTo>
                    <a:pt x="43424" y="257091"/>
                  </a:lnTo>
                  <a:lnTo>
                    <a:pt x="46654" y="271970"/>
                  </a:lnTo>
                  <a:lnTo>
                    <a:pt x="49443" y="286641"/>
                  </a:lnTo>
                  <a:lnTo>
                    <a:pt x="51621" y="301038"/>
                  </a:lnTo>
                  <a:lnTo>
                    <a:pt x="52208" y="311778"/>
                  </a:lnTo>
                  <a:lnTo>
                    <a:pt x="50598" y="314735"/>
                  </a:lnTo>
                  <a:lnTo>
                    <a:pt x="48068" y="311463"/>
                  </a:lnTo>
                  <a:lnTo>
                    <a:pt x="45358" y="304005"/>
                  </a:lnTo>
                  <a:lnTo>
                    <a:pt x="42934" y="293577"/>
                  </a:lnTo>
                  <a:lnTo>
                    <a:pt x="40982" y="281006"/>
                  </a:lnTo>
                  <a:lnTo>
                    <a:pt x="39343" y="267232"/>
                  </a:lnTo>
                  <a:lnTo>
                    <a:pt x="37631" y="253324"/>
                  </a:lnTo>
                  <a:lnTo>
                    <a:pt x="35632" y="239861"/>
                  </a:lnTo>
                  <a:lnTo>
                    <a:pt x="33459" y="226521"/>
                  </a:lnTo>
                  <a:lnTo>
                    <a:pt x="31453" y="212346"/>
                  </a:lnTo>
                  <a:lnTo>
                    <a:pt x="29793" y="196855"/>
                  </a:lnTo>
                  <a:lnTo>
                    <a:pt x="28017" y="180684"/>
                  </a:lnTo>
                  <a:lnTo>
                    <a:pt x="25153" y="165267"/>
                  </a:lnTo>
                  <a:lnTo>
                    <a:pt x="20755" y="151369"/>
                  </a:lnTo>
                  <a:lnTo>
                    <a:pt x="15341" y="138767"/>
                  </a:lnTo>
                  <a:lnTo>
                    <a:pt x="10083" y="126629"/>
                  </a:lnTo>
                  <a:lnTo>
                    <a:pt x="5666" y="114390"/>
                  </a:lnTo>
                  <a:lnTo>
                    <a:pt x="2415" y="101831"/>
                  </a:lnTo>
                  <a:lnTo>
                    <a:pt x="543" y="88918"/>
                  </a:lnTo>
                  <a:lnTo>
                    <a:pt x="0" y="75706"/>
                  </a:lnTo>
                  <a:lnTo>
                    <a:pt x="740" y="62422"/>
                  </a:lnTo>
                  <a:lnTo>
                    <a:pt x="2816" y="49437"/>
                  </a:lnTo>
                  <a:lnTo>
                    <a:pt x="6141" y="36945"/>
                  </a:lnTo>
                  <a:lnTo>
                    <a:pt x="10829" y="25440"/>
                  </a:lnTo>
                  <a:lnTo>
                    <a:pt x="17255" y="15772"/>
                  </a:lnTo>
                  <a:lnTo>
                    <a:pt x="25459" y="8246"/>
                  </a:lnTo>
                  <a:lnTo>
                    <a:pt x="34884" y="3007"/>
                  </a:lnTo>
                  <a:lnTo>
                    <a:pt x="44586" y="298"/>
                  </a:lnTo>
                  <a:lnTo>
                    <a:pt x="53991" y="0"/>
                  </a:lnTo>
                  <a:lnTo>
                    <a:pt x="62743" y="1881"/>
                  </a:lnTo>
                  <a:lnTo>
                    <a:pt x="70543" y="5794"/>
                  </a:lnTo>
                  <a:lnTo>
                    <a:pt x="77325" y="11456"/>
                  </a:lnTo>
                  <a:lnTo>
                    <a:pt x="82725" y="18509"/>
                  </a:lnTo>
                  <a:lnTo>
                    <a:pt x="86006" y="26603"/>
                  </a:lnTo>
                  <a:lnTo>
                    <a:pt x="86950" y="35443"/>
                  </a:lnTo>
                  <a:lnTo>
                    <a:pt x="85634" y="44477"/>
                  </a:lnTo>
                  <a:lnTo>
                    <a:pt x="82169" y="52929"/>
                  </a:lnTo>
                  <a:lnTo>
                    <a:pt x="76840" y="60424"/>
                  </a:lnTo>
                  <a:lnTo>
                    <a:pt x="70027" y="66947"/>
                  </a:lnTo>
                  <a:lnTo>
                    <a:pt x="62099" y="72645"/>
                  </a:lnTo>
                  <a:lnTo>
                    <a:pt x="53381" y="77697"/>
                  </a:lnTo>
                  <a:lnTo>
                    <a:pt x="44565" y="82123"/>
                  </a:lnTo>
                  <a:lnTo>
                    <a:pt x="35859" y="86205"/>
                  </a:lnTo>
                  <a:lnTo>
                    <a:pt x="26505" y="90306"/>
                  </a:lnTo>
                  <a:lnTo>
                    <a:pt x="15026" y="95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677780" y="2474197"/>
              <a:ext cx="169830" cy="343501"/>
            </a:xfrm>
            <a:custGeom>
              <a:avLst/>
              <a:gdLst/>
              <a:ahLst/>
              <a:cxnLst/>
              <a:rect l="0" t="0" r="0" b="0"/>
              <a:pathLst>
                <a:path w="169830" h="343501">
                  <a:moveTo>
                    <a:pt x="7815" y="0"/>
                  </a:moveTo>
                  <a:lnTo>
                    <a:pt x="4949" y="9002"/>
                  </a:lnTo>
                  <a:lnTo>
                    <a:pt x="2807" y="19269"/>
                  </a:lnTo>
                  <a:lnTo>
                    <a:pt x="1209" y="31858"/>
                  </a:lnTo>
                  <a:lnTo>
                    <a:pt x="201" y="46558"/>
                  </a:lnTo>
                  <a:lnTo>
                    <a:pt x="0" y="63002"/>
                  </a:lnTo>
                  <a:lnTo>
                    <a:pt x="656" y="80794"/>
                  </a:lnTo>
                  <a:lnTo>
                    <a:pt x="2067" y="99578"/>
                  </a:lnTo>
                  <a:lnTo>
                    <a:pt x="4080" y="119074"/>
                  </a:lnTo>
                  <a:lnTo>
                    <a:pt x="6538" y="139057"/>
                  </a:lnTo>
                  <a:lnTo>
                    <a:pt x="9152" y="159047"/>
                  </a:lnTo>
                  <a:lnTo>
                    <a:pt x="11520" y="178321"/>
                  </a:lnTo>
                  <a:lnTo>
                    <a:pt x="13447" y="196540"/>
                  </a:lnTo>
                  <a:lnTo>
                    <a:pt x="15078" y="213554"/>
                  </a:lnTo>
                  <a:lnTo>
                    <a:pt x="16787" y="229223"/>
                  </a:lnTo>
                  <a:lnTo>
                    <a:pt x="18796" y="243594"/>
                  </a:lnTo>
                  <a:lnTo>
                    <a:pt x="21339" y="256053"/>
                  </a:lnTo>
                  <a:lnTo>
                    <a:pt x="25462" y="265128"/>
                  </a:lnTo>
                  <a:lnTo>
                    <a:pt x="31636" y="270250"/>
                  </a:lnTo>
                  <a:lnTo>
                    <a:pt x="38782" y="272144"/>
                  </a:lnTo>
                  <a:lnTo>
                    <a:pt x="46598" y="271914"/>
                  </a:lnTo>
                  <a:lnTo>
                    <a:pt x="55036" y="270394"/>
                  </a:lnTo>
                  <a:lnTo>
                    <a:pt x="64017" y="268107"/>
                  </a:lnTo>
                  <a:lnTo>
                    <a:pt x="73441" y="265363"/>
                  </a:lnTo>
                  <a:lnTo>
                    <a:pt x="83364" y="262507"/>
                  </a:lnTo>
                  <a:lnTo>
                    <a:pt x="94002" y="259953"/>
                  </a:lnTo>
                  <a:lnTo>
                    <a:pt x="105411" y="257885"/>
                  </a:lnTo>
                  <a:lnTo>
                    <a:pt x="117342" y="255985"/>
                  </a:lnTo>
                  <a:lnTo>
                    <a:pt x="129349" y="253559"/>
                  </a:lnTo>
                  <a:lnTo>
                    <a:pt x="141149" y="250250"/>
                  </a:lnTo>
                  <a:lnTo>
                    <a:pt x="152002" y="245872"/>
                  </a:lnTo>
                  <a:lnTo>
                    <a:pt x="160694" y="240250"/>
                  </a:lnTo>
                  <a:lnTo>
                    <a:pt x="166740" y="233434"/>
                  </a:lnTo>
                  <a:lnTo>
                    <a:pt x="169829" y="225942"/>
                  </a:lnTo>
                  <a:lnTo>
                    <a:pt x="169491" y="218615"/>
                  </a:lnTo>
                  <a:lnTo>
                    <a:pt x="165817" y="211922"/>
                  </a:lnTo>
                  <a:lnTo>
                    <a:pt x="159318" y="206128"/>
                  </a:lnTo>
                  <a:lnTo>
                    <a:pt x="150623" y="201461"/>
                  </a:lnTo>
                  <a:lnTo>
                    <a:pt x="140311" y="197927"/>
                  </a:lnTo>
                  <a:lnTo>
                    <a:pt x="129175" y="195689"/>
                  </a:lnTo>
                  <a:lnTo>
                    <a:pt x="118175" y="195153"/>
                  </a:lnTo>
                  <a:lnTo>
                    <a:pt x="107824" y="196393"/>
                  </a:lnTo>
                  <a:lnTo>
                    <a:pt x="98233" y="199511"/>
                  </a:lnTo>
                  <a:lnTo>
                    <a:pt x="89323" y="204802"/>
                  </a:lnTo>
                  <a:lnTo>
                    <a:pt x="80971" y="212215"/>
                  </a:lnTo>
                  <a:lnTo>
                    <a:pt x="73529" y="221429"/>
                  </a:lnTo>
                  <a:lnTo>
                    <a:pt x="67805" y="232047"/>
                  </a:lnTo>
                  <a:lnTo>
                    <a:pt x="64103" y="243699"/>
                  </a:lnTo>
                  <a:lnTo>
                    <a:pt x="62259" y="255927"/>
                  </a:lnTo>
                  <a:lnTo>
                    <a:pt x="61927" y="268200"/>
                  </a:lnTo>
                  <a:lnTo>
                    <a:pt x="62744" y="280228"/>
                  </a:lnTo>
                  <a:lnTo>
                    <a:pt x="64561" y="291931"/>
                  </a:lnTo>
                  <a:lnTo>
                    <a:pt x="67443" y="303329"/>
                  </a:lnTo>
                  <a:lnTo>
                    <a:pt x="71347" y="314463"/>
                  </a:lnTo>
                  <a:lnTo>
                    <a:pt x="76441" y="324737"/>
                  </a:lnTo>
                  <a:lnTo>
                    <a:pt x="83149" y="332974"/>
                  </a:lnTo>
                  <a:lnTo>
                    <a:pt x="91551" y="338696"/>
                  </a:lnTo>
                  <a:lnTo>
                    <a:pt x="101280" y="342063"/>
                  </a:lnTo>
                  <a:lnTo>
                    <a:pt x="111721" y="343500"/>
                  </a:lnTo>
                  <a:lnTo>
                    <a:pt x="122429" y="343473"/>
                  </a:lnTo>
                  <a:lnTo>
                    <a:pt x="132739" y="342536"/>
                  </a:lnTo>
                  <a:lnTo>
                    <a:pt x="142685" y="341224"/>
                  </a:lnTo>
                  <a:lnTo>
                    <a:pt x="153131" y="339434"/>
                  </a:lnTo>
                  <a:lnTo>
                    <a:pt x="165743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08322" y="2618001"/>
              <a:ext cx="136196" cy="245751"/>
            </a:xfrm>
            <a:custGeom>
              <a:avLst/>
              <a:gdLst/>
              <a:ahLst/>
              <a:cxnLst/>
              <a:rect l="0" t="0" r="0" b="0"/>
              <a:pathLst>
                <a:path w="136196" h="245751">
                  <a:moveTo>
                    <a:pt x="114227" y="3594"/>
                  </a:moveTo>
                  <a:lnTo>
                    <a:pt x="105426" y="862"/>
                  </a:lnTo>
                  <a:lnTo>
                    <a:pt x="97079" y="0"/>
                  </a:lnTo>
                  <a:lnTo>
                    <a:pt x="88381" y="990"/>
                  </a:lnTo>
                  <a:lnTo>
                    <a:pt x="79260" y="3529"/>
                  </a:lnTo>
                  <a:lnTo>
                    <a:pt x="69764" y="7313"/>
                  </a:lnTo>
                  <a:lnTo>
                    <a:pt x="59976" y="12049"/>
                  </a:lnTo>
                  <a:lnTo>
                    <a:pt x="50135" y="17482"/>
                  </a:lnTo>
                  <a:lnTo>
                    <a:pt x="40610" y="23412"/>
                  </a:lnTo>
                  <a:lnTo>
                    <a:pt x="31582" y="29694"/>
                  </a:lnTo>
                  <a:lnTo>
                    <a:pt x="23215" y="36384"/>
                  </a:lnTo>
                  <a:lnTo>
                    <a:pt x="15743" y="43713"/>
                  </a:lnTo>
                  <a:lnTo>
                    <a:pt x="9212" y="51753"/>
                  </a:lnTo>
                  <a:lnTo>
                    <a:pt x="3996" y="60272"/>
                  </a:lnTo>
                  <a:lnTo>
                    <a:pt x="847" y="68837"/>
                  </a:lnTo>
                  <a:lnTo>
                    <a:pt x="0" y="77181"/>
                  </a:lnTo>
                  <a:lnTo>
                    <a:pt x="1551" y="84902"/>
                  </a:lnTo>
                  <a:lnTo>
                    <a:pt x="5707" y="91402"/>
                  </a:lnTo>
                  <a:lnTo>
                    <a:pt x="12314" y="96477"/>
                  </a:lnTo>
                  <a:lnTo>
                    <a:pt x="20799" y="100409"/>
                  </a:lnTo>
                  <a:lnTo>
                    <a:pt x="30387" y="103753"/>
                  </a:lnTo>
                  <a:lnTo>
                    <a:pt x="40531" y="106898"/>
                  </a:lnTo>
                  <a:lnTo>
                    <a:pt x="50930" y="110032"/>
                  </a:lnTo>
                  <a:lnTo>
                    <a:pt x="61438" y="113224"/>
                  </a:lnTo>
                  <a:lnTo>
                    <a:pt x="71980" y="116492"/>
                  </a:lnTo>
                  <a:lnTo>
                    <a:pt x="82363" y="119994"/>
                  </a:lnTo>
                  <a:lnTo>
                    <a:pt x="92269" y="124024"/>
                  </a:lnTo>
                  <a:lnTo>
                    <a:pt x="101561" y="128701"/>
                  </a:lnTo>
                  <a:lnTo>
                    <a:pt x="110107" y="134147"/>
                  </a:lnTo>
                  <a:lnTo>
                    <a:pt x="117703" y="140560"/>
                  </a:lnTo>
                  <a:lnTo>
                    <a:pt x="124322" y="147954"/>
                  </a:lnTo>
                  <a:lnTo>
                    <a:pt x="129767" y="156362"/>
                  </a:lnTo>
                  <a:lnTo>
                    <a:pt x="133601" y="165907"/>
                  </a:lnTo>
                  <a:lnTo>
                    <a:pt x="135731" y="176542"/>
                  </a:lnTo>
                  <a:lnTo>
                    <a:pt x="136195" y="187768"/>
                  </a:lnTo>
                  <a:lnTo>
                    <a:pt x="134996" y="198762"/>
                  </a:lnTo>
                  <a:lnTo>
                    <a:pt x="132291" y="209068"/>
                  </a:lnTo>
                  <a:lnTo>
                    <a:pt x="128037" y="218274"/>
                  </a:lnTo>
                  <a:lnTo>
                    <a:pt x="121907" y="225852"/>
                  </a:lnTo>
                  <a:lnTo>
                    <a:pt x="113910" y="231686"/>
                  </a:lnTo>
                  <a:lnTo>
                    <a:pt x="104727" y="235985"/>
                  </a:lnTo>
                  <a:lnTo>
                    <a:pt x="94541" y="239518"/>
                  </a:lnTo>
                  <a:lnTo>
                    <a:pt x="81342" y="242596"/>
                  </a:lnTo>
                  <a:lnTo>
                    <a:pt x="61585" y="245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73962" y="2659111"/>
              <a:ext cx="138101" cy="213022"/>
            </a:xfrm>
            <a:custGeom>
              <a:avLst/>
              <a:gdLst/>
              <a:ahLst/>
              <a:cxnLst/>
              <a:rect l="0" t="0" r="0" b="0"/>
              <a:pathLst>
                <a:path w="138101" h="213022">
                  <a:moveTo>
                    <a:pt x="11758" y="120412"/>
                  </a:moveTo>
                  <a:lnTo>
                    <a:pt x="20626" y="114611"/>
                  </a:lnTo>
                  <a:lnTo>
                    <a:pt x="29613" y="109687"/>
                  </a:lnTo>
                  <a:lnTo>
                    <a:pt x="39604" y="105180"/>
                  </a:lnTo>
                  <a:lnTo>
                    <a:pt x="50412" y="100786"/>
                  </a:lnTo>
                  <a:lnTo>
                    <a:pt x="61575" y="96124"/>
                  </a:lnTo>
                  <a:lnTo>
                    <a:pt x="72776" y="91005"/>
                  </a:lnTo>
                  <a:lnTo>
                    <a:pt x="83716" y="85255"/>
                  </a:lnTo>
                  <a:lnTo>
                    <a:pt x="94052" y="78634"/>
                  </a:lnTo>
                  <a:lnTo>
                    <a:pt x="103650" y="71103"/>
                  </a:lnTo>
                  <a:lnTo>
                    <a:pt x="112076" y="62773"/>
                  </a:lnTo>
                  <a:lnTo>
                    <a:pt x="118531" y="53811"/>
                  </a:lnTo>
                  <a:lnTo>
                    <a:pt x="122753" y="44387"/>
                  </a:lnTo>
                  <a:lnTo>
                    <a:pt x="124620" y="34958"/>
                  </a:lnTo>
                  <a:lnTo>
                    <a:pt x="123912" y="26241"/>
                  </a:lnTo>
                  <a:lnTo>
                    <a:pt x="120758" y="18573"/>
                  </a:lnTo>
                  <a:lnTo>
                    <a:pt x="115238" y="12104"/>
                  </a:lnTo>
                  <a:lnTo>
                    <a:pt x="107195" y="6976"/>
                  </a:lnTo>
                  <a:lnTo>
                    <a:pt x="96803" y="3128"/>
                  </a:lnTo>
                  <a:lnTo>
                    <a:pt x="84946" y="679"/>
                  </a:lnTo>
                  <a:lnTo>
                    <a:pt x="72999" y="0"/>
                  </a:lnTo>
                  <a:lnTo>
                    <a:pt x="61751" y="1139"/>
                  </a:lnTo>
                  <a:lnTo>
                    <a:pt x="51423" y="4021"/>
                  </a:lnTo>
                  <a:lnTo>
                    <a:pt x="41953" y="8620"/>
                  </a:lnTo>
                  <a:lnTo>
                    <a:pt x="33181" y="14756"/>
                  </a:lnTo>
                  <a:lnTo>
                    <a:pt x="25103" y="22298"/>
                  </a:lnTo>
                  <a:lnTo>
                    <a:pt x="17882" y="31255"/>
                  </a:lnTo>
                  <a:lnTo>
                    <a:pt x="11543" y="41500"/>
                  </a:lnTo>
                  <a:lnTo>
                    <a:pt x="6299" y="52802"/>
                  </a:lnTo>
                  <a:lnTo>
                    <a:pt x="2607" y="64912"/>
                  </a:lnTo>
                  <a:lnTo>
                    <a:pt x="570" y="77613"/>
                  </a:lnTo>
                  <a:lnTo>
                    <a:pt x="0" y="90734"/>
                  </a:lnTo>
                  <a:lnTo>
                    <a:pt x="598" y="104148"/>
                  </a:lnTo>
                  <a:lnTo>
                    <a:pt x="2090" y="117760"/>
                  </a:lnTo>
                  <a:lnTo>
                    <a:pt x="4885" y="131340"/>
                  </a:lnTo>
                  <a:lnTo>
                    <a:pt x="10029" y="144539"/>
                  </a:lnTo>
                  <a:lnTo>
                    <a:pt x="17885" y="157191"/>
                  </a:lnTo>
                  <a:lnTo>
                    <a:pt x="27739" y="169145"/>
                  </a:lnTo>
                  <a:lnTo>
                    <a:pt x="38194" y="180181"/>
                  </a:lnTo>
                  <a:lnTo>
                    <a:pt x="48374" y="190258"/>
                  </a:lnTo>
                  <a:lnTo>
                    <a:pt x="58119" y="199007"/>
                  </a:lnTo>
                  <a:lnTo>
                    <a:pt x="67717" y="205682"/>
                  </a:lnTo>
                  <a:lnTo>
                    <a:pt x="77383" y="210059"/>
                  </a:lnTo>
                  <a:lnTo>
                    <a:pt x="87137" y="212343"/>
                  </a:lnTo>
                  <a:lnTo>
                    <a:pt x="98012" y="213021"/>
                  </a:lnTo>
                  <a:lnTo>
                    <a:pt x="113204" y="211034"/>
                  </a:lnTo>
                  <a:lnTo>
                    <a:pt x="138100" y="204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13483" y="2688180"/>
              <a:ext cx="135451" cy="159128"/>
            </a:xfrm>
            <a:custGeom>
              <a:avLst/>
              <a:gdLst/>
              <a:ahLst/>
              <a:cxnLst/>
              <a:rect l="0" t="0" r="0" b="0"/>
              <a:pathLst>
                <a:path w="135451" h="159128">
                  <a:moveTo>
                    <a:pt x="19636" y="80814"/>
                  </a:moveTo>
                  <a:lnTo>
                    <a:pt x="28504" y="77881"/>
                  </a:lnTo>
                  <a:lnTo>
                    <a:pt x="37491" y="75099"/>
                  </a:lnTo>
                  <a:lnTo>
                    <a:pt x="47477" y="72194"/>
                  </a:lnTo>
                  <a:lnTo>
                    <a:pt x="58113" y="68981"/>
                  </a:lnTo>
                  <a:lnTo>
                    <a:pt x="68628" y="65168"/>
                  </a:lnTo>
                  <a:lnTo>
                    <a:pt x="78566" y="60641"/>
                  </a:lnTo>
                  <a:lnTo>
                    <a:pt x="87334" y="55132"/>
                  </a:lnTo>
                  <a:lnTo>
                    <a:pt x="94077" y="48148"/>
                  </a:lnTo>
                  <a:lnTo>
                    <a:pt x="98518" y="39570"/>
                  </a:lnTo>
                  <a:lnTo>
                    <a:pt x="100547" y="30065"/>
                  </a:lnTo>
                  <a:lnTo>
                    <a:pt x="99954" y="20839"/>
                  </a:lnTo>
                  <a:lnTo>
                    <a:pt x="96886" y="12582"/>
                  </a:lnTo>
                  <a:lnTo>
                    <a:pt x="91592" y="5925"/>
                  </a:lnTo>
                  <a:lnTo>
                    <a:pt x="84236" y="1668"/>
                  </a:lnTo>
                  <a:lnTo>
                    <a:pt x="75118" y="0"/>
                  </a:lnTo>
                  <a:lnTo>
                    <a:pt x="64931" y="628"/>
                  </a:lnTo>
                  <a:lnTo>
                    <a:pt x="54644" y="3085"/>
                  </a:lnTo>
                  <a:lnTo>
                    <a:pt x="44806" y="6917"/>
                  </a:lnTo>
                  <a:lnTo>
                    <a:pt x="35576" y="11909"/>
                  </a:lnTo>
                  <a:lnTo>
                    <a:pt x="26917" y="18073"/>
                  </a:lnTo>
                  <a:lnTo>
                    <a:pt x="18735" y="25324"/>
                  </a:lnTo>
                  <a:lnTo>
                    <a:pt x="11409" y="33480"/>
                  </a:lnTo>
                  <a:lnTo>
                    <a:pt x="5765" y="42332"/>
                  </a:lnTo>
                  <a:lnTo>
                    <a:pt x="2115" y="51696"/>
                  </a:lnTo>
                  <a:lnTo>
                    <a:pt x="308" y="61424"/>
                  </a:lnTo>
                  <a:lnTo>
                    <a:pt x="0" y="71408"/>
                  </a:lnTo>
                  <a:lnTo>
                    <a:pt x="832" y="81563"/>
                  </a:lnTo>
                  <a:lnTo>
                    <a:pt x="2660" y="91671"/>
                  </a:lnTo>
                  <a:lnTo>
                    <a:pt x="5549" y="101384"/>
                  </a:lnTo>
                  <a:lnTo>
                    <a:pt x="9454" y="110547"/>
                  </a:lnTo>
                  <a:lnTo>
                    <a:pt x="14379" y="119175"/>
                  </a:lnTo>
                  <a:lnTo>
                    <a:pt x="20440" y="127357"/>
                  </a:lnTo>
                  <a:lnTo>
                    <a:pt x="27600" y="135186"/>
                  </a:lnTo>
                  <a:lnTo>
                    <a:pt x="35850" y="142429"/>
                  </a:lnTo>
                  <a:lnTo>
                    <a:pt x="45291" y="148541"/>
                  </a:lnTo>
                  <a:lnTo>
                    <a:pt x="55860" y="153314"/>
                  </a:lnTo>
                  <a:lnTo>
                    <a:pt x="67210" y="156689"/>
                  </a:lnTo>
                  <a:lnTo>
                    <a:pt x="78821" y="158588"/>
                  </a:lnTo>
                  <a:lnTo>
                    <a:pt x="90355" y="159127"/>
                  </a:lnTo>
                  <a:lnTo>
                    <a:pt x="101239" y="158705"/>
                  </a:lnTo>
                  <a:lnTo>
                    <a:pt x="111639" y="157861"/>
                  </a:lnTo>
                  <a:lnTo>
                    <a:pt x="122466" y="156525"/>
                  </a:lnTo>
                  <a:lnTo>
                    <a:pt x="135450" y="1545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96296" y="2503779"/>
              <a:ext cx="110565" cy="381030"/>
            </a:xfrm>
            <a:custGeom>
              <a:avLst/>
              <a:gdLst/>
              <a:ahLst/>
              <a:cxnLst/>
              <a:rect l="0" t="0" r="0" b="0"/>
              <a:pathLst>
                <a:path w="110565" h="381030">
                  <a:moveTo>
                    <a:pt x="57922" y="328386"/>
                  </a:moveTo>
                  <a:lnTo>
                    <a:pt x="63589" y="322452"/>
                  </a:lnTo>
                  <a:lnTo>
                    <a:pt x="67232" y="316247"/>
                  </a:lnTo>
                  <a:lnTo>
                    <a:pt x="69128" y="309165"/>
                  </a:lnTo>
                  <a:lnTo>
                    <a:pt x="69110" y="301743"/>
                  </a:lnTo>
                  <a:lnTo>
                    <a:pt x="66546" y="295042"/>
                  </a:lnTo>
                  <a:lnTo>
                    <a:pt x="61324" y="289616"/>
                  </a:lnTo>
                  <a:lnTo>
                    <a:pt x="54098" y="285839"/>
                  </a:lnTo>
                  <a:lnTo>
                    <a:pt x="45966" y="284135"/>
                  </a:lnTo>
                  <a:lnTo>
                    <a:pt x="37657" y="284526"/>
                  </a:lnTo>
                  <a:lnTo>
                    <a:pt x="29491" y="287044"/>
                  </a:lnTo>
                  <a:lnTo>
                    <a:pt x="21563" y="291918"/>
                  </a:lnTo>
                  <a:lnTo>
                    <a:pt x="13883" y="299035"/>
                  </a:lnTo>
                  <a:lnTo>
                    <a:pt x="7068" y="307708"/>
                  </a:lnTo>
                  <a:lnTo>
                    <a:pt x="2299" y="316897"/>
                  </a:lnTo>
                  <a:lnTo>
                    <a:pt x="52" y="325963"/>
                  </a:lnTo>
                  <a:lnTo>
                    <a:pt x="0" y="334825"/>
                  </a:lnTo>
                  <a:lnTo>
                    <a:pt x="1408" y="343762"/>
                  </a:lnTo>
                  <a:lnTo>
                    <a:pt x="3699" y="352940"/>
                  </a:lnTo>
                  <a:lnTo>
                    <a:pt x="6995" y="361747"/>
                  </a:lnTo>
                  <a:lnTo>
                    <a:pt x="12009" y="368924"/>
                  </a:lnTo>
                  <a:lnTo>
                    <a:pt x="19004" y="373894"/>
                  </a:lnTo>
                  <a:lnTo>
                    <a:pt x="27647" y="376569"/>
                  </a:lnTo>
                  <a:lnTo>
                    <a:pt x="37293" y="377003"/>
                  </a:lnTo>
                  <a:lnTo>
                    <a:pt x="47434" y="375467"/>
                  </a:lnTo>
                  <a:lnTo>
                    <a:pt x="57311" y="372030"/>
                  </a:lnTo>
                  <a:lnTo>
                    <a:pt x="65863" y="366466"/>
                  </a:lnTo>
                  <a:lnTo>
                    <a:pt x="72645" y="358836"/>
                  </a:lnTo>
                  <a:lnTo>
                    <a:pt x="77889" y="349292"/>
                  </a:lnTo>
                  <a:lnTo>
                    <a:pt x="82197" y="337914"/>
                  </a:lnTo>
                  <a:lnTo>
                    <a:pt x="86028" y="324935"/>
                  </a:lnTo>
                  <a:lnTo>
                    <a:pt x="89639" y="311001"/>
                  </a:lnTo>
                  <a:lnTo>
                    <a:pt x="93161" y="297042"/>
                  </a:lnTo>
                  <a:lnTo>
                    <a:pt x="96646" y="283582"/>
                  </a:lnTo>
                  <a:lnTo>
                    <a:pt x="99955" y="270597"/>
                  </a:lnTo>
                  <a:lnTo>
                    <a:pt x="102790" y="257731"/>
                  </a:lnTo>
                  <a:lnTo>
                    <a:pt x="105026" y="244726"/>
                  </a:lnTo>
                  <a:lnTo>
                    <a:pt x="106695" y="231007"/>
                  </a:lnTo>
                  <a:lnTo>
                    <a:pt x="107897" y="215652"/>
                  </a:lnTo>
                  <a:lnTo>
                    <a:pt x="108739" y="198313"/>
                  </a:lnTo>
                  <a:lnTo>
                    <a:pt x="109152" y="179290"/>
                  </a:lnTo>
                  <a:lnTo>
                    <a:pt x="108905" y="159233"/>
                  </a:lnTo>
                  <a:lnTo>
                    <a:pt x="107925" y="138637"/>
                  </a:lnTo>
                  <a:lnTo>
                    <a:pt x="106284" y="117945"/>
                  </a:lnTo>
                  <a:lnTo>
                    <a:pt x="104112" y="97608"/>
                  </a:lnTo>
                  <a:lnTo>
                    <a:pt x="101534" y="77834"/>
                  </a:lnTo>
                  <a:lnTo>
                    <a:pt x="98498" y="58947"/>
                  </a:lnTo>
                  <a:lnTo>
                    <a:pt x="94784" y="41476"/>
                  </a:lnTo>
                  <a:lnTo>
                    <a:pt x="90326" y="25600"/>
                  </a:lnTo>
                  <a:lnTo>
                    <a:pt x="85350" y="12156"/>
                  </a:lnTo>
                  <a:lnTo>
                    <a:pt x="79735" y="3205"/>
                  </a:lnTo>
                  <a:lnTo>
                    <a:pt x="73640" y="0"/>
                  </a:lnTo>
                  <a:lnTo>
                    <a:pt x="68157" y="2172"/>
                  </a:lnTo>
                  <a:lnTo>
                    <a:pt x="63403" y="8711"/>
                  </a:lnTo>
                  <a:lnTo>
                    <a:pt x="59480" y="18713"/>
                  </a:lnTo>
                  <a:lnTo>
                    <a:pt x="56812" y="31578"/>
                  </a:lnTo>
                  <a:lnTo>
                    <a:pt x="55533" y="46738"/>
                  </a:lnTo>
                  <a:lnTo>
                    <a:pt x="55503" y="63808"/>
                  </a:lnTo>
                  <a:lnTo>
                    <a:pt x="56479" y="82628"/>
                  </a:lnTo>
                  <a:lnTo>
                    <a:pt x="58208" y="102955"/>
                  </a:lnTo>
                  <a:lnTo>
                    <a:pt x="60320" y="124318"/>
                  </a:lnTo>
                  <a:lnTo>
                    <a:pt x="62343" y="146111"/>
                  </a:lnTo>
                  <a:lnTo>
                    <a:pt x="64034" y="167948"/>
                  </a:lnTo>
                  <a:lnTo>
                    <a:pt x="65506" y="189339"/>
                  </a:lnTo>
                  <a:lnTo>
                    <a:pt x="67109" y="209630"/>
                  </a:lnTo>
                  <a:lnTo>
                    <a:pt x="69041" y="228578"/>
                  </a:lnTo>
                  <a:lnTo>
                    <a:pt x="71342" y="246438"/>
                  </a:lnTo>
                  <a:lnTo>
                    <a:pt x="73966" y="263747"/>
                  </a:lnTo>
                  <a:lnTo>
                    <a:pt x="76849" y="280867"/>
                  </a:lnTo>
                  <a:lnTo>
                    <a:pt x="80092" y="297487"/>
                  </a:lnTo>
                  <a:lnTo>
                    <a:pt x="83948" y="312750"/>
                  </a:lnTo>
                  <a:lnTo>
                    <a:pt x="88495" y="326273"/>
                  </a:lnTo>
                  <a:lnTo>
                    <a:pt x="93364" y="338045"/>
                  </a:lnTo>
                  <a:lnTo>
                    <a:pt x="98307" y="349435"/>
                  </a:lnTo>
                  <a:lnTo>
                    <a:pt x="103754" y="362557"/>
                  </a:lnTo>
                  <a:lnTo>
                    <a:pt x="110564" y="381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54259" y="293745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0" name="Freeform 69"/>
          <p:cNvSpPr/>
          <p:nvPr/>
        </p:nvSpPr>
        <p:spPr>
          <a:xfrm>
            <a:off x="5147161" y="2383143"/>
            <a:ext cx="103622" cy="411514"/>
          </a:xfrm>
          <a:custGeom>
            <a:avLst/>
            <a:gdLst/>
            <a:ahLst/>
            <a:cxnLst/>
            <a:rect l="0" t="0" r="0" b="0"/>
            <a:pathLst>
              <a:path w="103622" h="411514">
                <a:moveTo>
                  <a:pt x="74973" y="301623"/>
                </a:moveTo>
                <a:lnTo>
                  <a:pt x="69038" y="295957"/>
                </a:lnTo>
                <a:lnTo>
                  <a:pt x="62834" y="292313"/>
                </a:lnTo>
                <a:lnTo>
                  <a:pt x="55743" y="290413"/>
                </a:lnTo>
                <a:lnTo>
                  <a:pt x="47975" y="290257"/>
                </a:lnTo>
                <a:lnTo>
                  <a:pt x="39977" y="292173"/>
                </a:lnTo>
                <a:lnTo>
                  <a:pt x="32041" y="296151"/>
                </a:lnTo>
                <a:lnTo>
                  <a:pt x="24439" y="301897"/>
                </a:lnTo>
                <a:lnTo>
                  <a:pt x="17495" y="309029"/>
                </a:lnTo>
                <a:lnTo>
                  <a:pt x="11320" y="317194"/>
                </a:lnTo>
                <a:lnTo>
                  <a:pt x="6176" y="326266"/>
                </a:lnTo>
                <a:lnTo>
                  <a:pt x="2544" y="336331"/>
                </a:lnTo>
                <a:lnTo>
                  <a:pt x="546" y="347355"/>
                </a:lnTo>
                <a:lnTo>
                  <a:pt x="0" y="359027"/>
                </a:lnTo>
                <a:lnTo>
                  <a:pt x="614" y="370862"/>
                </a:lnTo>
                <a:lnTo>
                  <a:pt x="2106" y="382546"/>
                </a:lnTo>
                <a:lnTo>
                  <a:pt x="4562" y="393322"/>
                </a:lnTo>
                <a:lnTo>
                  <a:pt x="8413" y="401963"/>
                </a:lnTo>
                <a:lnTo>
                  <a:pt x="13775" y="407978"/>
                </a:lnTo>
                <a:lnTo>
                  <a:pt x="20325" y="411218"/>
                </a:lnTo>
                <a:lnTo>
                  <a:pt x="27485" y="411513"/>
                </a:lnTo>
                <a:lnTo>
                  <a:pt x="34851" y="409082"/>
                </a:lnTo>
                <a:lnTo>
                  <a:pt x="42067" y="404402"/>
                </a:lnTo>
                <a:lnTo>
                  <a:pt x="48752" y="397998"/>
                </a:lnTo>
                <a:lnTo>
                  <a:pt x="54761" y="390331"/>
                </a:lnTo>
                <a:lnTo>
                  <a:pt x="60133" y="381765"/>
                </a:lnTo>
                <a:lnTo>
                  <a:pt x="64983" y="372573"/>
                </a:lnTo>
                <a:lnTo>
                  <a:pt x="69436" y="362934"/>
                </a:lnTo>
                <a:lnTo>
                  <a:pt x="73598" y="352496"/>
                </a:lnTo>
                <a:lnTo>
                  <a:pt x="77554" y="340432"/>
                </a:lnTo>
                <a:lnTo>
                  <a:pt x="81363" y="326418"/>
                </a:lnTo>
                <a:lnTo>
                  <a:pt x="84905" y="310597"/>
                </a:lnTo>
                <a:lnTo>
                  <a:pt x="87905" y="293302"/>
                </a:lnTo>
                <a:lnTo>
                  <a:pt x="90258" y="274897"/>
                </a:lnTo>
                <a:lnTo>
                  <a:pt x="92178" y="256014"/>
                </a:lnTo>
                <a:lnTo>
                  <a:pt x="94081" y="237505"/>
                </a:lnTo>
                <a:lnTo>
                  <a:pt x="96211" y="219801"/>
                </a:lnTo>
                <a:lnTo>
                  <a:pt x="98473" y="202797"/>
                </a:lnTo>
                <a:lnTo>
                  <a:pt x="100539" y="186072"/>
                </a:lnTo>
                <a:lnTo>
                  <a:pt x="102221" y="169333"/>
                </a:lnTo>
                <a:lnTo>
                  <a:pt x="103332" y="152462"/>
                </a:lnTo>
                <a:lnTo>
                  <a:pt x="103621" y="135434"/>
                </a:lnTo>
                <a:lnTo>
                  <a:pt x="103037" y="118272"/>
                </a:lnTo>
                <a:lnTo>
                  <a:pt x="101848" y="101168"/>
                </a:lnTo>
                <a:lnTo>
                  <a:pt x="100518" y="84458"/>
                </a:lnTo>
                <a:lnTo>
                  <a:pt x="99328" y="68298"/>
                </a:lnTo>
                <a:lnTo>
                  <a:pt x="98210" y="52838"/>
                </a:lnTo>
                <a:lnTo>
                  <a:pt x="96853" y="38296"/>
                </a:lnTo>
                <a:lnTo>
                  <a:pt x="95084" y="24721"/>
                </a:lnTo>
                <a:lnTo>
                  <a:pt x="92703" y="12814"/>
                </a:lnTo>
                <a:lnTo>
                  <a:pt x="88703" y="4150"/>
                </a:lnTo>
                <a:lnTo>
                  <a:pt x="82953" y="0"/>
                </a:lnTo>
                <a:lnTo>
                  <a:pt x="77157" y="883"/>
                </a:lnTo>
                <a:lnTo>
                  <a:pt x="71885" y="6242"/>
                </a:lnTo>
                <a:lnTo>
                  <a:pt x="67292" y="15135"/>
                </a:lnTo>
                <a:lnTo>
                  <a:pt x="63563" y="26654"/>
                </a:lnTo>
                <a:lnTo>
                  <a:pt x="60717" y="40055"/>
                </a:lnTo>
                <a:lnTo>
                  <a:pt x="58634" y="54775"/>
                </a:lnTo>
                <a:lnTo>
                  <a:pt x="57153" y="70407"/>
                </a:lnTo>
                <a:lnTo>
                  <a:pt x="56119" y="86667"/>
                </a:lnTo>
                <a:lnTo>
                  <a:pt x="55407" y="103519"/>
                </a:lnTo>
                <a:lnTo>
                  <a:pt x="54921" y="121132"/>
                </a:lnTo>
                <a:lnTo>
                  <a:pt x="54591" y="139542"/>
                </a:lnTo>
                <a:lnTo>
                  <a:pt x="54369" y="158654"/>
                </a:lnTo>
                <a:lnTo>
                  <a:pt x="54219" y="178324"/>
                </a:lnTo>
                <a:lnTo>
                  <a:pt x="54124" y="198410"/>
                </a:lnTo>
                <a:lnTo>
                  <a:pt x="54229" y="218798"/>
                </a:lnTo>
                <a:lnTo>
                  <a:pt x="54833" y="239398"/>
                </a:lnTo>
                <a:lnTo>
                  <a:pt x="56051" y="260136"/>
                </a:lnTo>
                <a:lnTo>
                  <a:pt x="57684" y="280638"/>
                </a:lnTo>
                <a:lnTo>
                  <a:pt x="59319" y="300257"/>
                </a:lnTo>
                <a:lnTo>
                  <a:pt x="60717" y="318704"/>
                </a:lnTo>
                <a:lnTo>
                  <a:pt x="62009" y="335815"/>
                </a:lnTo>
                <a:lnTo>
                  <a:pt x="63833" y="353264"/>
                </a:lnTo>
                <a:lnTo>
                  <a:pt x="67466" y="374819"/>
                </a:lnTo>
                <a:lnTo>
                  <a:pt x="74973" y="4069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4737823" y="1958300"/>
            <a:ext cx="221100" cy="291616"/>
          </a:xfrm>
          <a:custGeom>
            <a:avLst/>
            <a:gdLst/>
            <a:ahLst/>
            <a:cxnLst/>
            <a:rect l="0" t="0" r="0" b="0"/>
            <a:pathLst>
              <a:path w="221100" h="291616">
                <a:moveTo>
                  <a:pt x="0" y="73700"/>
                </a:moveTo>
                <a:lnTo>
                  <a:pt x="2934" y="82501"/>
                </a:lnTo>
                <a:lnTo>
                  <a:pt x="5716" y="90848"/>
                </a:lnTo>
                <a:lnTo>
                  <a:pt x="8621" y="99542"/>
                </a:lnTo>
                <a:lnTo>
                  <a:pt x="11834" y="108490"/>
                </a:lnTo>
                <a:lnTo>
                  <a:pt x="15647" y="117337"/>
                </a:lnTo>
                <a:lnTo>
                  <a:pt x="20160" y="125880"/>
                </a:lnTo>
                <a:lnTo>
                  <a:pt x="25150" y="134241"/>
                </a:lnTo>
                <a:lnTo>
                  <a:pt x="30190" y="142767"/>
                </a:lnTo>
                <a:lnTo>
                  <a:pt x="35022" y="151655"/>
                </a:lnTo>
                <a:lnTo>
                  <a:pt x="39569" y="161099"/>
                </a:lnTo>
                <a:lnTo>
                  <a:pt x="43850" y="171357"/>
                </a:lnTo>
                <a:lnTo>
                  <a:pt x="47917" y="182481"/>
                </a:lnTo>
                <a:lnTo>
                  <a:pt x="51988" y="194208"/>
                </a:lnTo>
                <a:lnTo>
                  <a:pt x="56414" y="206071"/>
                </a:lnTo>
                <a:lnTo>
                  <a:pt x="61355" y="217789"/>
                </a:lnTo>
                <a:lnTo>
                  <a:pt x="66642" y="229266"/>
                </a:lnTo>
                <a:lnTo>
                  <a:pt x="71884" y="240504"/>
                </a:lnTo>
                <a:lnTo>
                  <a:pt x="76858" y="251541"/>
                </a:lnTo>
                <a:lnTo>
                  <a:pt x="81671" y="262257"/>
                </a:lnTo>
                <a:lnTo>
                  <a:pt x="86663" y="272388"/>
                </a:lnTo>
                <a:lnTo>
                  <a:pt x="92035" y="281790"/>
                </a:lnTo>
                <a:lnTo>
                  <a:pt x="98276" y="288968"/>
                </a:lnTo>
                <a:lnTo>
                  <a:pt x="105125" y="291615"/>
                </a:lnTo>
                <a:lnTo>
                  <a:pt x="111230" y="289656"/>
                </a:lnTo>
                <a:lnTo>
                  <a:pt x="116438" y="284046"/>
                </a:lnTo>
                <a:lnTo>
                  <a:pt x="121011" y="275793"/>
                </a:lnTo>
                <a:lnTo>
                  <a:pt x="125181" y="265856"/>
                </a:lnTo>
                <a:lnTo>
                  <a:pt x="129105" y="255120"/>
                </a:lnTo>
                <a:lnTo>
                  <a:pt x="132878" y="244117"/>
                </a:lnTo>
                <a:lnTo>
                  <a:pt x="136555" y="232931"/>
                </a:lnTo>
                <a:lnTo>
                  <a:pt x="140173" y="221345"/>
                </a:lnTo>
                <a:lnTo>
                  <a:pt x="143754" y="209252"/>
                </a:lnTo>
                <a:lnTo>
                  <a:pt x="147309" y="196839"/>
                </a:lnTo>
                <a:lnTo>
                  <a:pt x="150849" y="184498"/>
                </a:lnTo>
                <a:lnTo>
                  <a:pt x="154379" y="172451"/>
                </a:lnTo>
                <a:lnTo>
                  <a:pt x="157902" y="160751"/>
                </a:lnTo>
                <a:lnTo>
                  <a:pt x="161420" y="149360"/>
                </a:lnTo>
                <a:lnTo>
                  <a:pt x="164935" y="138213"/>
                </a:lnTo>
                <a:lnTo>
                  <a:pt x="168448" y="127082"/>
                </a:lnTo>
                <a:lnTo>
                  <a:pt x="171961" y="115608"/>
                </a:lnTo>
                <a:lnTo>
                  <a:pt x="175477" y="103629"/>
                </a:lnTo>
                <a:lnTo>
                  <a:pt x="179160" y="91311"/>
                </a:lnTo>
                <a:lnTo>
                  <a:pt x="183319" y="79041"/>
                </a:lnTo>
                <a:lnTo>
                  <a:pt x="188078" y="67053"/>
                </a:lnTo>
                <a:lnTo>
                  <a:pt x="193289" y="55465"/>
                </a:lnTo>
                <a:lnTo>
                  <a:pt x="199243" y="43027"/>
                </a:lnTo>
                <a:lnTo>
                  <a:pt x="207580" y="26412"/>
                </a:lnTo>
                <a:lnTo>
                  <a:pt x="221099" y="0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684992" y="1976576"/>
            <a:ext cx="810677" cy="336785"/>
          </a:xfrm>
          <a:custGeom>
            <a:avLst/>
            <a:gdLst/>
            <a:ahLst/>
            <a:cxnLst/>
            <a:rect l="0" t="0" r="0" b="0"/>
            <a:pathLst>
              <a:path w="810677" h="336785">
                <a:moveTo>
                  <a:pt x="810676" y="287050"/>
                </a:moveTo>
                <a:lnTo>
                  <a:pt x="804876" y="278249"/>
                </a:lnTo>
                <a:lnTo>
                  <a:pt x="799952" y="269902"/>
                </a:lnTo>
                <a:lnTo>
                  <a:pt x="795449" y="261204"/>
                </a:lnTo>
                <a:lnTo>
                  <a:pt x="791228" y="252083"/>
                </a:lnTo>
                <a:lnTo>
                  <a:pt x="787214" y="242588"/>
                </a:lnTo>
                <a:lnTo>
                  <a:pt x="783348" y="232800"/>
                </a:lnTo>
                <a:lnTo>
                  <a:pt x="779423" y="222959"/>
                </a:lnTo>
                <a:lnTo>
                  <a:pt x="775099" y="213434"/>
                </a:lnTo>
                <a:lnTo>
                  <a:pt x="770224" y="204396"/>
                </a:lnTo>
                <a:lnTo>
                  <a:pt x="764813" y="195685"/>
                </a:lnTo>
                <a:lnTo>
                  <a:pt x="758955" y="186915"/>
                </a:lnTo>
                <a:lnTo>
                  <a:pt x="752756" y="177868"/>
                </a:lnTo>
                <a:lnTo>
                  <a:pt x="746304" y="168656"/>
                </a:lnTo>
                <a:lnTo>
                  <a:pt x="739675" y="159617"/>
                </a:lnTo>
                <a:lnTo>
                  <a:pt x="732921" y="150938"/>
                </a:lnTo>
                <a:lnTo>
                  <a:pt x="726082" y="142482"/>
                </a:lnTo>
                <a:lnTo>
                  <a:pt x="719183" y="133891"/>
                </a:lnTo>
                <a:lnTo>
                  <a:pt x="712246" y="124968"/>
                </a:lnTo>
                <a:lnTo>
                  <a:pt x="705281" y="115839"/>
                </a:lnTo>
                <a:lnTo>
                  <a:pt x="698298" y="106858"/>
                </a:lnTo>
                <a:lnTo>
                  <a:pt x="691299" y="98221"/>
                </a:lnTo>
                <a:lnTo>
                  <a:pt x="684124" y="89964"/>
                </a:lnTo>
                <a:lnTo>
                  <a:pt x="676468" y="82039"/>
                </a:lnTo>
                <a:lnTo>
                  <a:pt x="668203" y="74376"/>
                </a:lnTo>
                <a:lnTo>
                  <a:pt x="659363" y="66908"/>
                </a:lnTo>
                <a:lnTo>
                  <a:pt x="650051" y="59580"/>
                </a:lnTo>
                <a:lnTo>
                  <a:pt x="640378" y="52355"/>
                </a:lnTo>
                <a:lnTo>
                  <a:pt x="630442" y="45365"/>
                </a:lnTo>
                <a:lnTo>
                  <a:pt x="620320" y="38898"/>
                </a:lnTo>
                <a:lnTo>
                  <a:pt x="610067" y="33067"/>
                </a:lnTo>
                <a:lnTo>
                  <a:pt x="599725" y="27830"/>
                </a:lnTo>
                <a:lnTo>
                  <a:pt x="589323" y="23079"/>
                </a:lnTo>
                <a:lnTo>
                  <a:pt x="578874" y="18696"/>
                </a:lnTo>
                <a:lnTo>
                  <a:pt x="568229" y="14583"/>
                </a:lnTo>
                <a:lnTo>
                  <a:pt x="557090" y="10659"/>
                </a:lnTo>
                <a:lnTo>
                  <a:pt x="545334" y="6878"/>
                </a:lnTo>
                <a:lnTo>
                  <a:pt x="532997" y="3524"/>
                </a:lnTo>
                <a:lnTo>
                  <a:pt x="520183" y="1183"/>
                </a:lnTo>
                <a:lnTo>
                  <a:pt x="507006" y="89"/>
                </a:lnTo>
                <a:lnTo>
                  <a:pt x="493564" y="0"/>
                </a:lnTo>
                <a:lnTo>
                  <a:pt x="479934" y="397"/>
                </a:lnTo>
                <a:lnTo>
                  <a:pt x="466179" y="925"/>
                </a:lnTo>
                <a:lnTo>
                  <a:pt x="452501" y="1582"/>
                </a:lnTo>
                <a:lnTo>
                  <a:pt x="439239" y="2622"/>
                </a:lnTo>
                <a:lnTo>
                  <a:pt x="426534" y="4170"/>
                </a:lnTo>
                <a:lnTo>
                  <a:pt x="414206" y="6210"/>
                </a:lnTo>
                <a:lnTo>
                  <a:pt x="401854" y="8657"/>
                </a:lnTo>
                <a:lnTo>
                  <a:pt x="389249" y="11417"/>
                </a:lnTo>
                <a:lnTo>
                  <a:pt x="376493" y="14407"/>
                </a:lnTo>
                <a:lnTo>
                  <a:pt x="363923" y="17560"/>
                </a:lnTo>
                <a:lnTo>
                  <a:pt x="351724" y="20832"/>
                </a:lnTo>
                <a:lnTo>
                  <a:pt x="339922" y="24351"/>
                </a:lnTo>
                <a:lnTo>
                  <a:pt x="328463" y="28398"/>
                </a:lnTo>
                <a:lnTo>
                  <a:pt x="317274" y="33086"/>
                </a:lnTo>
                <a:lnTo>
                  <a:pt x="306286" y="38371"/>
                </a:lnTo>
                <a:lnTo>
                  <a:pt x="295441" y="44144"/>
                </a:lnTo>
                <a:lnTo>
                  <a:pt x="284697" y="50287"/>
                </a:lnTo>
                <a:lnTo>
                  <a:pt x="274022" y="56700"/>
                </a:lnTo>
                <a:lnTo>
                  <a:pt x="263395" y="63304"/>
                </a:lnTo>
                <a:lnTo>
                  <a:pt x="252804" y="70041"/>
                </a:lnTo>
                <a:lnTo>
                  <a:pt x="242404" y="76870"/>
                </a:lnTo>
                <a:lnTo>
                  <a:pt x="232495" y="83760"/>
                </a:lnTo>
                <a:lnTo>
                  <a:pt x="223195" y="90693"/>
                </a:lnTo>
                <a:lnTo>
                  <a:pt x="214306" y="97654"/>
                </a:lnTo>
                <a:lnTo>
                  <a:pt x="205417" y="104634"/>
                </a:lnTo>
                <a:lnTo>
                  <a:pt x="196289" y="111627"/>
                </a:lnTo>
                <a:lnTo>
                  <a:pt x="187022" y="118629"/>
                </a:lnTo>
                <a:lnTo>
                  <a:pt x="177947" y="125637"/>
                </a:lnTo>
                <a:lnTo>
                  <a:pt x="169249" y="132648"/>
                </a:lnTo>
                <a:lnTo>
                  <a:pt x="160949" y="139662"/>
                </a:lnTo>
                <a:lnTo>
                  <a:pt x="152996" y="146677"/>
                </a:lnTo>
                <a:lnTo>
                  <a:pt x="145314" y="153699"/>
                </a:lnTo>
                <a:lnTo>
                  <a:pt x="137833" y="160889"/>
                </a:lnTo>
                <a:lnTo>
                  <a:pt x="130497" y="168556"/>
                </a:lnTo>
                <a:lnTo>
                  <a:pt x="123261" y="176823"/>
                </a:lnTo>
                <a:lnTo>
                  <a:pt x="116096" y="185494"/>
                </a:lnTo>
                <a:lnTo>
                  <a:pt x="108977" y="194161"/>
                </a:lnTo>
                <a:lnTo>
                  <a:pt x="101892" y="202587"/>
                </a:lnTo>
                <a:lnTo>
                  <a:pt x="94828" y="210871"/>
                </a:lnTo>
                <a:lnTo>
                  <a:pt x="87780" y="219346"/>
                </a:lnTo>
                <a:lnTo>
                  <a:pt x="80745" y="228196"/>
                </a:lnTo>
                <a:lnTo>
                  <a:pt x="73885" y="237446"/>
                </a:lnTo>
                <a:lnTo>
                  <a:pt x="67506" y="247041"/>
                </a:lnTo>
                <a:lnTo>
                  <a:pt x="61730" y="256902"/>
                </a:lnTo>
                <a:lnTo>
                  <a:pt x="56359" y="266797"/>
                </a:lnTo>
                <a:lnTo>
                  <a:pt x="50986" y="276360"/>
                </a:lnTo>
                <a:lnTo>
                  <a:pt x="45367" y="285419"/>
                </a:lnTo>
                <a:lnTo>
                  <a:pt x="39441" y="293975"/>
                </a:lnTo>
                <a:lnTo>
                  <a:pt x="33229" y="302108"/>
                </a:lnTo>
                <a:lnTo>
                  <a:pt x="26784" y="309869"/>
                </a:lnTo>
                <a:lnTo>
                  <a:pt x="20093" y="315742"/>
                </a:lnTo>
                <a:lnTo>
                  <a:pt x="13855" y="317378"/>
                </a:lnTo>
                <a:lnTo>
                  <a:pt x="9199" y="314727"/>
                </a:lnTo>
                <a:lnTo>
                  <a:pt x="6045" y="308673"/>
                </a:lnTo>
                <a:lnTo>
                  <a:pt x="3969" y="300135"/>
                </a:lnTo>
                <a:lnTo>
                  <a:pt x="2609" y="289846"/>
                </a:lnTo>
                <a:lnTo>
                  <a:pt x="1717" y="278347"/>
                </a:lnTo>
                <a:lnTo>
                  <a:pt x="1131" y="266022"/>
                </a:lnTo>
                <a:lnTo>
                  <a:pt x="743" y="253135"/>
                </a:lnTo>
                <a:lnTo>
                  <a:pt x="488" y="239869"/>
                </a:lnTo>
                <a:lnTo>
                  <a:pt x="318" y="226447"/>
                </a:lnTo>
                <a:lnTo>
                  <a:pt x="198" y="216421"/>
                </a:lnTo>
                <a:lnTo>
                  <a:pt x="111" y="214002"/>
                </a:lnTo>
                <a:lnTo>
                  <a:pt x="56" y="217612"/>
                </a:lnTo>
                <a:lnTo>
                  <a:pt x="24" y="225096"/>
                </a:lnTo>
                <a:lnTo>
                  <a:pt x="6" y="234988"/>
                </a:lnTo>
                <a:lnTo>
                  <a:pt x="0" y="246373"/>
                </a:lnTo>
                <a:lnTo>
                  <a:pt x="167" y="258530"/>
                </a:lnTo>
                <a:lnTo>
                  <a:pt x="812" y="270811"/>
                </a:lnTo>
                <a:lnTo>
                  <a:pt x="2068" y="282866"/>
                </a:lnTo>
                <a:lnTo>
                  <a:pt x="4066" y="294429"/>
                </a:lnTo>
                <a:lnTo>
                  <a:pt x="7010" y="305208"/>
                </a:lnTo>
                <a:lnTo>
                  <a:pt x="10923" y="315116"/>
                </a:lnTo>
                <a:lnTo>
                  <a:pt x="15839" y="323754"/>
                </a:lnTo>
                <a:lnTo>
                  <a:pt x="21888" y="330355"/>
                </a:lnTo>
                <a:lnTo>
                  <a:pt x="29036" y="334677"/>
                </a:lnTo>
                <a:lnTo>
                  <a:pt x="37276" y="336784"/>
                </a:lnTo>
                <a:lnTo>
                  <a:pt x="46710" y="336769"/>
                </a:lnTo>
                <a:lnTo>
                  <a:pt x="57278" y="334913"/>
                </a:lnTo>
                <a:lnTo>
                  <a:pt x="68798" y="331755"/>
                </a:lnTo>
                <a:lnTo>
                  <a:pt x="81055" y="327968"/>
                </a:lnTo>
                <a:lnTo>
                  <a:pt x="93850" y="323986"/>
                </a:lnTo>
                <a:lnTo>
                  <a:pt x="106864" y="320013"/>
                </a:lnTo>
                <a:lnTo>
                  <a:pt x="119674" y="316118"/>
                </a:lnTo>
                <a:lnTo>
                  <a:pt x="132071" y="312319"/>
                </a:lnTo>
                <a:lnTo>
                  <a:pt x="144192" y="308768"/>
                </a:lnTo>
                <a:lnTo>
                  <a:pt x="156404" y="305755"/>
                </a:lnTo>
                <a:lnTo>
                  <a:pt x="168901" y="303392"/>
                </a:lnTo>
                <a:lnTo>
                  <a:pt x="181121" y="301632"/>
                </a:lnTo>
                <a:lnTo>
                  <a:pt x="193031" y="300176"/>
                </a:lnTo>
                <a:lnTo>
                  <a:pt x="205679" y="298898"/>
                </a:lnTo>
                <a:lnTo>
                  <a:pt x="221080" y="297579"/>
                </a:lnTo>
              </a:path>
            </a:pathLst>
          </a:custGeom>
          <a:ln w="38100" cap="flat" cmpd="sng" algn="ctr">
            <a:solidFill>
              <a:srgbClr val="FF804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516762" y="3955236"/>
            <a:ext cx="3979321" cy="993159"/>
            <a:chOff x="2516762" y="3955236"/>
            <a:chExt cx="3979321" cy="993159"/>
          </a:xfrm>
        </p:grpSpPr>
        <p:sp>
          <p:nvSpPr>
            <p:cNvPr id="73" name="Freeform 72"/>
            <p:cNvSpPr/>
            <p:nvPr/>
          </p:nvSpPr>
          <p:spPr>
            <a:xfrm>
              <a:off x="2516762" y="3955236"/>
              <a:ext cx="325933" cy="829590"/>
            </a:xfrm>
            <a:custGeom>
              <a:avLst/>
              <a:gdLst/>
              <a:ahLst/>
              <a:cxnLst/>
              <a:rect l="0" t="0" r="0" b="0"/>
              <a:pathLst>
                <a:path w="325933" h="829590">
                  <a:moveTo>
                    <a:pt x="262761" y="77178"/>
                  </a:moveTo>
                  <a:lnTo>
                    <a:pt x="259760" y="68444"/>
                  </a:lnTo>
                  <a:lnTo>
                    <a:pt x="256338" y="60738"/>
                  </a:lnTo>
                  <a:lnTo>
                    <a:pt x="252142" y="53331"/>
                  </a:lnTo>
                  <a:lnTo>
                    <a:pt x="247241" y="45897"/>
                  </a:lnTo>
                  <a:lnTo>
                    <a:pt x="241760" y="38070"/>
                  </a:lnTo>
                  <a:lnTo>
                    <a:pt x="235820" y="29705"/>
                  </a:lnTo>
                  <a:lnTo>
                    <a:pt x="229213" y="21307"/>
                  </a:lnTo>
                  <a:lnTo>
                    <a:pt x="221418" y="13889"/>
                  </a:lnTo>
                  <a:lnTo>
                    <a:pt x="212247" y="7946"/>
                  </a:lnTo>
                  <a:lnTo>
                    <a:pt x="201817" y="3637"/>
                  </a:lnTo>
                  <a:lnTo>
                    <a:pt x="190368" y="1037"/>
                  </a:lnTo>
                  <a:lnTo>
                    <a:pt x="178155" y="0"/>
                  </a:lnTo>
                  <a:lnTo>
                    <a:pt x="165718" y="405"/>
                  </a:lnTo>
                  <a:lnTo>
                    <a:pt x="153836" y="2256"/>
                  </a:lnTo>
                  <a:lnTo>
                    <a:pt x="142888" y="5425"/>
                  </a:lnTo>
                  <a:lnTo>
                    <a:pt x="132896" y="9838"/>
                  </a:lnTo>
                  <a:lnTo>
                    <a:pt x="123716" y="15547"/>
                  </a:lnTo>
                  <a:lnTo>
                    <a:pt x="115168" y="22458"/>
                  </a:lnTo>
                  <a:lnTo>
                    <a:pt x="107086" y="30199"/>
                  </a:lnTo>
                  <a:lnTo>
                    <a:pt x="99337" y="38233"/>
                  </a:lnTo>
                  <a:lnTo>
                    <a:pt x="91825" y="46231"/>
                  </a:lnTo>
                  <a:lnTo>
                    <a:pt x="84642" y="54227"/>
                  </a:lnTo>
                  <a:lnTo>
                    <a:pt x="78044" y="62509"/>
                  </a:lnTo>
                  <a:lnTo>
                    <a:pt x="72126" y="71229"/>
                  </a:lnTo>
                  <a:lnTo>
                    <a:pt x="66830" y="80391"/>
                  </a:lnTo>
                  <a:lnTo>
                    <a:pt x="62039" y="89928"/>
                  </a:lnTo>
                  <a:lnTo>
                    <a:pt x="57631" y="99759"/>
                  </a:lnTo>
                  <a:lnTo>
                    <a:pt x="53499" y="109974"/>
                  </a:lnTo>
                  <a:lnTo>
                    <a:pt x="49564" y="120815"/>
                  </a:lnTo>
                  <a:lnTo>
                    <a:pt x="45766" y="132369"/>
                  </a:lnTo>
                  <a:lnTo>
                    <a:pt x="42061" y="144569"/>
                  </a:lnTo>
                  <a:lnTo>
                    <a:pt x="38420" y="157290"/>
                  </a:lnTo>
                  <a:lnTo>
                    <a:pt x="34822" y="170405"/>
                  </a:lnTo>
                  <a:lnTo>
                    <a:pt x="31253" y="183805"/>
                  </a:lnTo>
                  <a:lnTo>
                    <a:pt x="27704" y="197407"/>
                  </a:lnTo>
                  <a:lnTo>
                    <a:pt x="24173" y="211148"/>
                  </a:lnTo>
                  <a:lnTo>
                    <a:pt x="20818" y="224986"/>
                  </a:lnTo>
                  <a:lnTo>
                    <a:pt x="17945" y="238889"/>
                  </a:lnTo>
                  <a:lnTo>
                    <a:pt x="15677" y="252841"/>
                  </a:lnTo>
                  <a:lnTo>
                    <a:pt x="13815" y="266991"/>
                  </a:lnTo>
                  <a:lnTo>
                    <a:pt x="11950" y="281636"/>
                  </a:lnTo>
                  <a:lnTo>
                    <a:pt x="9845" y="296900"/>
                  </a:lnTo>
                  <a:lnTo>
                    <a:pt x="7600" y="312746"/>
                  </a:lnTo>
                  <a:lnTo>
                    <a:pt x="5546" y="329069"/>
                  </a:lnTo>
                  <a:lnTo>
                    <a:pt x="3867" y="345755"/>
                  </a:lnTo>
                  <a:lnTo>
                    <a:pt x="2587" y="362705"/>
                  </a:lnTo>
                  <a:lnTo>
                    <a:pt x="1654" y="379844"/>
                  </a:lnTo>
                  <a:lnTo>
                    <a:pt x="991" y="397114"/>
                  </a:lnTo>
                  <a:lnTo>
                    <a:pt x="529" y="414474"/>
                  </a:lnTo>
                  <a:lnTo>
                    <a:pt x="212" y="431894"/>
                  </a:lnTo>
                  <a:lnTo>
                    <a:pt x="0" y="449352"/>
                  </a:lnTo>
                  <a:lnTo>
                    <a:pt x="26" y="466670"/>
                  </a:lnTo>
                  <a:lnTo>
                    <a:pt x="576" y="483531"/>
                  </a:lnTo>
                  <a:lnTo>
                    <a:pt x="1758" y="499800"/>
                  </a:lnTo>
                  <a:lnTo>
                    <a:pt x="3366" y="515505"/>
                  </a:lnTo>
                  <a:lnTo>
                    <a:pt x="4984" y="530744"/>
                  </a:lnTo>
                  <a:lnTo>
                    <a:pt x="6371" y="545628"/>
                  </a:lnTo>
                  <a:lnTo>
                    <a:pt x="7624" y="560252"/>
                  </a:lnTo>
                  <a:lnTo>
                    <a:pt x="9071" y="574692"/>
                  </a:lnTo>
                  <a:lnTo>
                    <a:pt x="10896" y="589003"/>
                  </a:lnTo>
                  <a:lnTo>
                    <a:pt x="13123" y="603226"/>
                  </a:lnTo>
                  <a:lnTo>
                    <a:pt x="15696" y="617388"/>
                  </a:lnTo>
                  <a:lnTo>
                    <a:pt x="18542" y="631509"/>
                  </a:lnTo>
                  <a:lnTo>
                    <a:pt x="21589" y="645604"/>
                  </a:lnTo>
                  <a:lnTo>
                    <a:pt x="24780" y="659679"/>
                  </a:lnTo>
                  <a:lnTo>
                    <a:pt x="28072" y="673738"/>
                  </a:lnTo>
                  <a:lnTo>
                    <a:pt x="31435" y="687620"/>
                  </a:lnTo>
                  <a:lnTo>
                    <a:pt x="34845" y="701021"/>
                  </a:lnTo>
                  <a:lnTo>
                    <a:pt x="38297" y="713818"/>
                  </a:lnTo>
                  <a:lnTo>
                    <a:pt x="42108" y="726208"/>
                  </a:lnTo>
                  <a:lnTo>
                    <a:pt x="46884" y="738601"/>
                  </a:lnTo>
                  <a:lnTo>
                    <a:pt x="52875" y="751229"/>
                  </a:lnTo>
                  <a:lnTo>
                    <a:pt x="59849" y="763830"/>
                  </a:lnTo>
                  <a:lnTo>
                    <a:pt x="67295" y="775765"/>
                  </a:lnTo>
                  <a:lnTo>
                    <a:pt x="74862" y="786714"/>
                  </a:lnTo>
                  <a:lnTo>
                    <a:pt x="82551" y="796524"/>
                  </a:lnTo>
                  <a:lnTo>
                    <a:pt x="90619" y="805041"/>
                  </a:lnTo>
                  <a:lnTo>
                    <a:pt x="99196" y="812319"/>
                  </a:lnTo>
                  <a:lnTo>
                    <a:pt x="108431" y="818392"/>
                  </a:lnTo>
                  <a:lnTo>
                    <a:pt x="118548" y="823188"/>
                  </a:lnTo>
                  <a:lnTo>
                    <a:pt x="129578" y="826781"/>
                  </a:lnTo>
                  <a:lnTo>
                    <a:pt x="141241" y="829044"/>
                  </a:lnTo>
                  <a:lnTo>
                    <a:pt x="153062" y="829589"/>
                  </a:lnTo>
                  <a:lnTo>
                    <a:pt x="164752" y="828362"/>
                  </a:lnTo>
                  <a:lnTo>
                    <a:pt x="176210" y="825590"/>
                  </a:lnTo>
                  <a:lnTo>
                    <a:pt x="187436" y="821596"/>
                  </a:lnTo>
                  <a:lnTo>
                    <a:pt x="198464" y="816689"/>
                  </a:lnTo>
                  <a:lnTo>
                    <a:pt x="209175" y="811125"/>
                  </a:lnTo>
                  <a:lnTo>
                    <a:pt x="219301" y="805099"/>
                  </a:lnTo>
                  <a:lnTo>
                    <a:pt x="228745" y="798754"/>
                  </a:lnTo>
                  <a:lnTo>
                    <a:pt x="237563" y="792190"/>
                  </a:lnTo>
                  <a:lnTo>
                    <a:pt x="245873" y="785476"/>
                  </a:lnTo>
                  <a:lnTo>
                    <a:pt x="253798" y="778658"/>
                  </a:lnTo>
                  <a:lnTo>
                    <a:pt x="261443" y="771604"/>
                  </a:lnTo>
                  <a:lnTo>
                    <a:pt x="268891" y="764029"/>
                  </a:lnTo>
                  <a:lnTo>
                    <a:pt x="276201" y="755823"/>
                  </a:lnTo>
                  <a:lnTo>
                    <a:pt x="283416" y="747192"/>
                  </a:lnTo>
                  <a:lnTo>
                    <a:pt x="290568" y="738553"/>
                  </a:lnTo>
                  <a:lnTo>
                    <a:pt x="297667" y="730159"/>
                  </a:lnTo>
                  <a:lnTo>
                    <a:pt x="304424" y="722378"/>
                  </a:lnTo>
                  <a:lnTo>
                    <a:pt x="310921" y="715009"/>
                  </a:lnTo>
                  <a:lnTo>
                    <a:pt x="317727" y="707410"/>
                  </a:lnTo>
                  <a:lnTo>
                    <a:pt x="325932" y="69836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46555" y="4453751"/>
              <a:ext cx="238295" cy="300247"/>
            </a:xfrm>
            <a:custGeom>
              <a:avLst/>
              <a:gdLst/>
              <a:ahLst/>
              <a:cxnLst/>
              <a:rect l="0" t="0" r="0" b="0"/>
              <a:pathLst>
                <a:path w="238295" h="300247">
                  <a:moveTo>
                    <a:pt x="175123" y="115616"/>
                  </a:moveTo>
                  <a:lnTo>
                    <a:pt x="175056" y="103882"/>
                  </a:lnTo>
                  <a:lnTo>
                    <a:pt x="174416" y="92753"/>
                  </a:lnTo>
                  <a:lnTo>
                    <a:pt x="173115" y="81159"/>
                  </a:lnTo>
                  <a:lnTo>
                    <a:pt x="171082" y="69170"/>
                  </a:lnTo>
                  <a:lnTo>
                    <a:pt x="168117" y="57159"/>
                  </a:lnTo>
                  <a:lnTo>
                    <a:pt x="164193" y="45365"/>
                  </a:lnTo>
                  <a:lnTo>
                    <a:pt x="159271" y="34184"/>
                  </a:lnTo>
                  <a:lnTo>
                    <a:pt x="153220" y="24212"/>
                  </a:lnTo>
                  <a:lnTo>
                    <a:pt x="146070" y="15669"/>
                  </a:lnTo>
                  <a:lnTo>
                    <a:pt x="137830" y="8764"/>
                  </a:lnTo>
                  <a:lnTo>
                    <a:pt x="128396" y="3869"/>
                  </a:lnTo>
                  <a:lnTo>
                    <a:pt x="117832" y="987"/>
                  </a:lnTo>
                  <a:lnTo>
                    <a:pt x="106485" y="0"/>
                  </a:lnTo>
                  <a:lnTo>
                    <a:pt x="94876" y="841"/>
                  </a:lnTo>
                  <a:lnTo>
                    <a:pt x="83334" y="3301"/>
                  </a:lnTo>
                  <a:lnTo>
                    <a:pt x="72145" y="7391"/>
                  </a:lnTo>
                  <a:lnTo>
                    <a:pt x="61632" y="13407"/>
                  </a:lnTo>
                  <a:lnTo>
                    <a:pt x="51900" y="21348"/>
                  </a:lnTo>
                  <a:lnTo>
                    <a:pt x="43044" y="31103"/>
                  </a:lnTo>
                  <a:lnTo>
                    <a:pt x="35233" y="42625"/>
                  </a:lnTo>
                  <a:lnTo>
                    <a:pt x="28457" y="55705"/>
                  </a:lnTo>
                  <a:lnTo>
                    <a:pt x="22566" y="69877"/>
                  </a:lnTo>
                  <a:lnTo>
                    <a:pt x="17367" y="84527"/>
                  </a:lnTo>
                  <a:lnTo>
                    <a:pt x="12685" y="99271"/>
                  </a:lnTo>
                  <a:lnTo>
                    <a:pt x="8538" y="114101"/>
                  </a:lnTo>
                  <a:lnTo>
                    <a:pt x="5124" y="129277"/>
                  </a:lnTo>
                  <a:lnTo>
                    <a:pt x="2498" y="144927"/>
                  </a:lnTo>
                  <a:lnTo>
                    <a:pt x="734" y="160880"/>
                  </a:lnTo>
                  <a:lnTo>
                    <a:pt x="0" y="176750"/>
                  </a:lnTo>
                  <a:lnTo>
                    <a:pt x="286" y="192313"/>
                  </a:lnTo>
                  <a:lnTo>
                    <a:pt x="1444" y="207358"/>
                  </a:lnTo>
                  <a:lnTo>
                    <a:pt x="3284" y="221614"/>
                  </a:lnTo>
                  <a:lnTo>
                    <a:pt x="5636" y="235017"/>
                  </a:lnTo>
                  <a:lnTo>
                    <a:pt x="8518" y="247662"/>
                  </a:lnTo>
                  <a:lnTo>
                    <a:pt x="12130" y="259700"/>
                  </a:lnTo>
                  <a:lnTo>
                    <a:pt x="16527" y="271267"/>
                  </a:lnTo>
                  <a:lnTo>
                    <a:pt x="21785" y="281834"/>
                  </a:lnTo>
                  <a:lnTo>
                    <a:pt x="28072" y="290267"/>
                  </a:lnTo>
                  <a:lnTo>
                    <a:pt x="35373" y="296116"/>
                  </a:lnTo>
                  <a:lnTo>
                    <a:pt x="43379" y="299398"/>
                  </a:lnTo>
                  <a:lnTo>
                    <a:pt x="51590" y="300246"/>
                  </a:lnTo>
                  <a:lnTo>
                    <a:pt x="59703" y="298991"/>
                  </a:lnTo>
                  <a:lnTo>
                    <a:pt x="67606" y="295744"/>
                  </a:lnTo>
                  <a:lnTo>
                    <a:pt x="75293" y="290308"/>
                  </a:lnTo>
                  <a:lnTo>
                    <a:pt x="82796" y="282763"/>
                  </a:lnTo>
                  <a:lnTo>
                    <a:pt x="90156" y="273278"/>
                  </a:lnTo>
                  <a:lnTo>
                    <a:pt x="97412" y="261938"/>
                  </a:lnTo>
                  <a:lnTo>
                    <a:pt x="104594" y="248980"/>
                  </a:lnTo>
                  <a:lnTo>
                    <a:pt x="111724" y="234889"/>
                  </a:lnTo>
                  <a:lnTo>
                    <a:pt x="118818" y="220295"/>
                  </a:lnTo>
                  <a:lnTo>
                    <a:pt x="125883" y="205593"/>
                  </a:lnTo>
                  <a:lnTo>
                    <a:pt x="132763" y="190960"/>
                  </a:lnTo>
                  <a:lnTo>
                    <a:pt x="139157" y="176449"/>
                  </a:lnTo>
                  <a:lnTo>
                    <a:pt x="144933" y="162058"/>
                  </a:lnTo>
                  <a:lnTo>
                    <a:pt x="149964" y="147766"/>
                  </a:lnTo>
                  <a:lnTo>
                    <a:pt x="154045" y="133549"/>
                  </a:lnTo>
                  <a:lnTo>
                    <a:pt x="157137" y="119417"/>
                  </a:lnTo>
                  <a:lnTo>
                    <a:pt x="158591" y="106483"/>
                  </a:lnTo>
                  <a:lnTo>
                    <a:pt x="157470" y="98130"/>
                  </a:lnTo>
                  <a:lnTo>
                    <a:pt x="154977" y="96200"/>
                  </a:lnTo>
                  <a:lnTo>
                    <a:pt x="153202" y="98799"/>
                  </a:lnTo>
                  <a:lnTo>
                    <a:pt x="152697" y="104401"/>
                  </a:lnTo>
                  <a:lnTo>
                    <a:pt x="153327" y="112269"/>
                  </a:lnTo>
                  <a:lnTo>
                    <a:pt x="154826" y="121890"/>
                  </a:lnTo>
                  <a:lnTo>
                    <a:pt x="156953" y="132825"/>
                  </a:lnTo>
                  <a:lnTo>
                    <a:pt x="159520" y="144715"/>
                  </a:lnTo>
                  <a:lnTo>
                    <a:pt x="162395" y="157276"/>
                  </a:lnTo>
                  <a:lnTo>
                    <a:pt x="165647" y="170141"/>
                  </a:lnTo>
                  <a:lnTo>
                    <a:pt x="169516" y="182853"/>
                  </a:lnTo>
                  <a:lnTo>
                    <a:pt x="174084" y="195178"/>
                  </a:lnTo>
                  <a:lnTo>
                    <a:pt x="179289" y="206911"/>
                  </a:lnTo>
                  <a:lnTo>
                    <a:pt x="185008" y="217798"/>
                  </a:lnTo>
                  <a:lnTo>
                    <a:pt x="191116" y="227790"/>
                  </a:lnTo>
                  <a:lnTo>
                    <a:pt x="197505" y="236992"/>
                  </a:lnTo>
                  <a:lnTo>
                    <a:pt x="204093" y="245567"/>
                  </a:lnTo>
                  <a:lnTo>
                    <a:pt x="210811" y="253665"/>
                  </a:lnTo>
                  <a:lnTo>
                    <a:pt x="217310" y="261114"/>
                  </a:lnTo>
                  <a:lnTo>
                    <a:pt x="223605" y="268159"/>
                  </a:lnTo>
                  <a:lnTo>
                    <a:pt x="230247" y="275421"/>
                  </a:lnTo>
                  <a:lnTo>
                    <a:pt x="238294" y="28407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113152" y="4379855"/>
              <a:ext cx="108569" cy="262605"/>
            </a:xfrm>
            <a:custGeom>
              <a:avLst/>
              <a:gdLst/>
              <a:ahLst/>
              <a:cxnLst/>
              <a:rect l="0" t="0" r="0" b="0"/>
              <a:pathLst>
                <a:path w="108569" h="262605">
                  <a:moveTo>
                    <a:pt x="3283" y="157927"/>
                  </a:moveTo>
                  <a:lnTo>
                    <a:pt x="3350" y="169595"/>
                  </a:lnTo>
                  <a:lnTo>
                    <a:pt x="3990" y="180084"/>
                  </a:lnTo>
                  <a:lnTo>
                    <a:pt x="5287" y="190385"/>
                  </a:lnTo>
                  <a:lnTo>
                    <a:pt x="7146" y="200687"/>
                  </a:lnTo>
                  <a:lnTo>
                    <a:pt x="9463" y="211031"/>
                  </a:lnTo>
                  <a:lnTo>
                    <a:pt x="12129" y="221420"/>
                  </a:lnTo>
                  <a:lnTo>
                    <a:pt x="15053" y="231849"/>
                  </a:lnTo>
                  <a:lnTo>
                    <a:pt x="18160" y="242307"/>
                  </a:lnTo>
                  <a:lnTo>
                    <a:pt x="21379" y="252716"/>
                  </a:lnTo>
                  <a:lnTo>
                    <a:pt x="24084" y="260581"/>
                  </a:lnTo>
                  <a:lnTo>
                    <a:pt x="25340" y="262604"/>
                  </a:lnTo>
                  <a:lnTo>
                    <a:pt x="25099" y="259447"/>
                  </a:lnTo>
                  <a:lnTo>
                    <a:pt x="23748" y="252618"/>
                  </a:lnTo>
                  <a:lnTo>
                    <a:pt x="21818" y="243169"/>
                  </a:lnTo>
                  <a:lnTo>
                    <a:pt x="19877" y="231627"/>
                  </a:lnTo>
                  <a:lnTo>
                    <a:pt x="18219" y="218426"/>
                  </a:lnTo>
                  <a:lnTo>
                    <a:pt x="16759" y="204287"/>
                  </a:lnTo>
                  <a:lnTo>
                    <a:pt x="15160" y="190164"/>
                  </a:lnTo>
                  <a:lnTo>
                    <a:pt x="13227" y="176585"/>
                  </a:lnTo>
                  <a:lnTo>
                    <a:pt x="10925" y="163684"/>
                  </a:lnTo>
                  <a:lnTo>
                    <a:pt x="8300" y="151403"/>
                  </a:lnTo>
                  <a:lnTo>
                    <a:pt x="5429" y="139618"/>
                  </a:lnTo>
                  <a:lnTo>
                    <a:pt x="2704" y="128039"/>
                  </a:lnTo>
                  <a:lnTo>
                    <a:pt x="793" y="116257"/>
                  </a:lnTo>
                  <a:lnTo>
                    <a:pt x="0" y="104072"/>
                  </a:lnTo>
                  <a:lnTo>
                    <a:pt x="455" y="91783"/>
                  </a:lnTo>
                  <a:lnTo>
                    <a:pt x="2281" y="80065"/>
                  </a:lnTo>
                  <a:lnTo>
                    <a:pt x="5405" y="69259"/>
                  </a:lnTo>
                  <a:lnTo>
                    <a:pt x="9773" y="59377"/>
                  </a:lnTo>
                  <a:lnTo>
                    <a:pt x="15445" y="50280"/>
                  </a:lnTo>
                  <a:lnTo>
                    <a:pt x="22332" y="41795"/>
                  </a:lnTo>
                  <a:lnTo>
                    <a:pt x="30226" y="33927"/>
                  </a:lnTo>
                  <a:lnTo>
                    <a:pt x="38894" y="26855"/>
                  </a:lnTo>
                  <a:lnTo>
                    <a:pt x="48126" y="20616"/>
                  </a:lnTo>
                  <a:lnTo>
                    <a:pt x="57688" y="15255"/>
                  </a:lnTo>
                  <a:lnTo>
                    <a:pt x="68465" y="10378"/>
                  </a:lnTo>
                  <a:lnTo>
                    <a:pt x="83634" y="5557"/>
                  </a:lnTo>
                  <a:lnTo>
                    <a:pt x="108568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204317" y="4432588"/>
              <a:ext cx="172743" cy="299722"/>
            </a:xfrm>
            <a:custGeom>
              <a:avLst/>
              <a:gdLst/>
              <a:ahLst/>
              <a:cxnLst/>
              <a:rect l="0" t="0" r="0" b="0"/>
              <a:pathLst>
                <a:path w="172743" h="299722">
                  <a:moveTo>
                    <a:pt x="59517" y="126251"/>
                  </a:moveTo>
                  <a:lnTo>
                    <a:pt x="71185" y="126184"/>
                  </a:lnTo>
                  <a:lnTo>
                    <a:pt x="81674" y="125544"/>
                  </a:lnTo>
                  <a:lnTo>
                    <a:pt x="91975" y="124243"/>
                  </a:lnTo>
                  <a:lnTo>
                    <a:pt x="102277" y="122210"/>
                  </a:lnTo>
                  <a:lnTo>
                    <a:pt x="112620" y="119246"/>
                  </a:lnTo>
                  <a:lnTo>
                    <a:pt x="123005" y="115326"/>
                  </a:lnTo>
                  <a:lnTo>
                    <a:pt x="133261" y="110577"/>
                  </a:lnTo>
                  <a:lnTo>
                    <a:pt x="143071" y="105173"/>
                  </a:lnTo>
                  <a:lnTo>
                    <a:pt x="152283" y="99272"/>
                  </a:lnTo>
                  <a:lnTo>
                    <a:pt x="160434" y="92685"/>
                  </a:lnTo>
                  <a:lnTo>
                    <a:pt x="166699" y="84899"/>
                  </a:lnTo>
                  <a:lnTo>
                    <a:pt x="170792" y="75738"/>
                  </a:lnTo>
                  <a:lnTo>
                    <a:pt x="172742" y="65483"/>
                  </a:lnTo>
                  <a:lnTo>
                    <a:pt x="172621" y="54683"/>
                  </a:lnTo>
                  <a:lnTo>
                    <a:pt x="170681" y="43724"/>
                  </a:lnTo>
                  <a:lnTo>
                    <a:pt x="166957" y="33113"/>
                  </a:lnTo>
                  <a:lnTo>
                    <a:pt x="161193" y="23527"/>
                  </a:lnTo>
                  <a:lnTo>
                    <a:pt x="153434" y="15244"/>
                  </a:lnTo>
                  <a:lnTo>
                    <a:pt x="144142" y="8515"/>
                  </a:lnTo>
                  <a:lnTo>
                    <a:pt x="133997" y="3737"/>
                  </a:lnTo>
                  <a:lnTo>
                    <a:pt x="123477" y="934"/>
                  </a:lnTo>
                  <a:lnTo>
                    <a:pt x="112992" y="0"/>
                  </a:lnTo>
                  <a:lnTo>
                    <a:pt x="102959" y="877"/>
                  </a:lnTo>
                  <a:lnTo>
                    <a:pt x="93544" y="3350"/>
                  </a:lnTo>
                  <a:lnTo>
                    <a:pt x="84562" y="7110"/>
                  </a:lnTo>
                  <a:lnTo>
                    <a:pt x="75602" y="11841"/>
                  </a:lnTo>
                  <a:lnTo>
                    <a:pt x="66429" y="17282"/>
                  </a:lnTo>
                  <a:lnTo>
                    <a:pt x="57299" y="23391"/>
                  </a:lnTo>
                  <a:lnTo>
                    <a:pt x="48848" y="30323"/>
                  </a:lnTo>
                  <a:lnTo>
                    <a:pt x="41385" y="38103"/>
                  </a:lnTo>
                  <a:lnTo>
                    <a:pt x="34900" y="46784"/>
                  </a:lnTo>
                  <a:lnTo>
                    <a:pt x="29235" y="56523"/>
                  </a:lnTo>
                  <a:lnTo>
                    <a:pt x="24204" y="67301"/>
                  </a:lnTo>
                  <a:lnTo>
                    <a:pt x="19638" y="78963"/>
                  </a:lnTo>
                  <a:lnTo>
                    <a:pt x="15403" y="91315"/>
                  </a:lnTo>
                  <a:lnTo>
                    <a:pt x="11405" y="104180"/>
                  </a:lnTo>
                  <a:lnTo>
                    <a:pt x="7734" y="117410"/>
                  </a:lnTo>
                  <a:lnTo>
                    <a:pt x="4648" y="130897"/>
                  </a:lnTo>
                  <a:lnTo>
                    <a:pt x="2245" y="144562"/>
                  </a:lnTo>
                  <a:lnTo>
                    <a:pt x="632" y="158348"/>
                  </a:lnTo>
                  <a:lnTo>
                    <a:pt x="0" y="172217"/>
                  </a:lnTo>
                  <a:lnTo>
                    <a:pt x="354" y="186137"/>
                  </a:lnTo>
                  <a:lnTo>
                    <a:pt x="1558" y="199926"/>
                  </a:lnTo>
                  <a:lnTo>
                    <a:pt x="3429" y="213265"/>
                  </a:lnTo>
                  <a:lnTo>
                    <a:pt x="5801" y="226012"/>
                  </a:lnTo>
                  <a:lnTo>
                    <a:pt x="8697" y="238028"/>
                  </a:lnTo>
                  <a:lnTo>
                    <a:pt x="12318" y="249107"/>
                  </a:lnTo>
                  <a:lnTo>
                    <a:pt x="16722" y="259220"/>
                  </a:lnTo>
                  <a:lnTo>
                    <a:pt x="21984" y="268335"/>
                  </a:lnTo>
                  <a:lnTo>
                    <a:pt x="28274" y="276319"/>
                  </a:lnTo>
                  <a:lnTo>
                    <a:pt x="35586" y="283206"/>
                  </a:lnTo>
                  <a:lnTo>
                    <a:pt x="43938" y="289002"/>
                  </a:lnTo>
                  <a:lnTo>
                    <a:pt x="53447" y="293606"/>
                  </a:lnTo>
                  <a:lnTo>
                    <a:pt x="64062" y="297065"/>
                  </a:lnTo>
                  <a:lnTo>
                    <a:pt x="75444" y="299236"/>
                  </a:lnTo>
                  <a:lnTo>
                    <a:pt x="87075" y="299721"/>
                  </a:lnTo>
                  <a:lnTo>
                    <a:pt x="98632" y="298457"/>
                  </a:lnTo>
                  <a:lnTo>
                    <a:pt x="109928" y="295785"/>
                  </a:lnTo>
                  <a:lnTo>
                    <a:pt x="122139" y="291903"/>
                  </a:lnTo>
                  <a:lnTo>
                    <a:pt x="138568" y="285353"/>
                  </a:lnTo>
                  <a:lnTo>
                    <a:pt x="164802" y="27365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446336" y="4066969"/>
              <a:ext cx="133354" cy="660327"/>
            </a:xfrm>
            <a:custGeom>
              <a:avLst/>
              <a:gdLst/>
              <a:ahLst/>
              <a:cxnLst/>
              <a:rect l="0" t="0" r="0" b="0"/>
              <a:pathLst>
                <a:path w="133354" h="660327">
                  <a:moveTo>
                    <a:pt x="91239" y="660326"/>
                  </a:moveTo>
                  <a:lnTo>
                    <a:pt x="88372" y="651324"/>
                  </a:lnTo>
                  <a:lnTo>
                    <a:pt x="86230" y="641056"/>
                  </a:lnTo>
                  <a:lnTo>
                    <a:pt x="84627" y="628472"/>
                  </a:lnTo>
                  <a:lnTo>
                    <a:pt x="83446" y="613945"/>
                  </a:lnTo>
                  <a:lnTo>
                    <a:pt x="82598" y="598149"/>
                  </a:lnTo>
                  <a:lnTo>
                    <a:pt x="81996" y="581606"/>
                  </a:lnTo>
                  <a:lnTo>
                    <a:pt x="81409" y="564474"/>
                  </a:lnTo>
                  <a:lnTo>
                    <a:pt x="80476" y="546627"/>
                  </a:lnTo>
                  <a:lnTo>
                    <a:pt x="79029" y="528037"/>
                  </a:lnTo>
                  <a:lnTo>
                    <a:pt x="77073" y="508794"/>
                  </a:lnTo>
                  <a:lnTo>
                    <a:pt x="74688" y="489031"/>
                  </a:lnTo>
                  <a:lnTo>
                    <a:pt x="71972" y="468879"/>
                  </a:lnTo>
                  <a:lnTo>
                    <a:pt x="69014" y="448446"/>
                  </a:lnTo>
                  <a:lnTo>
                    <a:pt x="65884" y="427816"/>
                  </a:lnTo>
                  <a:lnTo>
                    <a:pt x="62632" y="407062"/>
                  </a:lnTo>
                  <a:lnTo>
                    <a:pt x="59297" y="386719"/>
                  </a:lnTo>
                  <a:lnTo>
                    <a:pt x="55905" y="367739"/>
                  </a:lnTo>
                  <a:lnTo>
                    <a:pt x="52475" y="350525"/>
                  </a:lnTo>
                  <a:lnTo>
                    <a:pt x="49018" y="334831"/>
                  </a:lnTo>
                  <a:lnTo>
                    <a:pt x="45544" y="320055"/>
                  </a:lnTo>
                  <a:lnTo>
                    <a:pt x="42058" y="305730"/>
                  </a:lnTo>
                  <a:lnTo>
                    <a:pt x="38564" y="291275"/>
                  </a:lnTo>
                  <a:lnTo>
                    <a:pt x="35066" y="275950"/>
                  </a:lnTo>
                  <a:lnTo>
                    <a:pt x="31563" y="259445"/>
                  </a:lnTo>
                  <a:lnTo>
                    <a:pt x="28058" y="241967"/>
                  </a:lnTo>
                  <a:lnTo>
                    <a:pt x="24552" y="224016"/>
                  </a:lnTo>
                  <a:lnTo>
                    <a:pt x="21044" y="205948"/>
                  </a:lnTo>
                  <a:lnTo>
                    <a:pt x="17536" y="188091"/>
                  </a:lnTo>
                  <a:lnTo>
                    <a:pt x="14028" y="170801"/>
                  </a:lnTo>
                  <a:lnTo>
                    <a:pt x="10523" y="154213"/>
                  </a:lnTo>
                  <a:lnTo>
                    <a:pt x="7187" y="138279"/>
                  </a:lnTo>
                  <a:lnTo>
                    <a:pt x="4327" y="122878"/>
                  </a:lnTo>
                  <a:lnTo>
                    <a:pt x="2075" y="107887"/>
                  </a:lnTo>
                  <a:lnTo>
                    <a:pt x="564" y="93360"/>
                  </a:lnTo>
                  <a:lnTo>
                    <a:pt x="0" y="79517"/>
                  </a:lnTo>
                  <a:lnTo>
                    <a:pt x="404" y="66428"/>
                  </a:lnTo>
                  <a:lnTo>
                    <a:pt x="1811" y="54180"/>
                  </a:lnTo>
                  <a:lnTo>
                    <a:pt x="4351" y="42946"/>
                  </a:lnTo>
                  <a:lnTo>
                    <a:pt x="7994" y="32733"/>
                  </a:lnTo>
                  <a:lnTo>
                    <a:pt x="12897" y="23721"/>
                  </a:lnTo>
                  <a:lnTo>
                    <a:pt x="19470" y="16338"/>
                  </a:lnTo>
                  <a:lnTo>
                    <a:pt x="27781" y="10668"/>
                  </a:lnTo>
                  <a:lnTo>
                    <a:pt x="37618" y="6504"/>
                  </a:lnTo>
                  <a:lnTo>
                    <a:pt x="48661" y="3536"/>
                  </a:lnTo>
                  <a:lnTo>
                    <a:pt x="60598" y="1465"/>
                  </a:lnTo>
                  <a:lnTo>
                    <a:pt x="72953" y="233"/>
                  </a:lnTo>
                  <a:lnTo>
                    <a:pt x="86512" y="0"/>
                  </a:lnTo>
                  <a:lnTo>
                    <a:pt x="104697" y="1857"/>
                  </a:lnTo>
                  <a:lnTo>
                    <a:pt x="133353" y="755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69119" y="4379855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8768" y="2934"/>
                  </a:lnTo>
                  <a:lnTo>
                    <a:pt x="186999" y="5716"/>
                  </a:lnTo>
                  <a:lnTo>
                    <a:pt x="174108" y="8611"/>
                  </a:lnTo>
                  <a:lnTo>
                    <a:pt x="160260" y="11478"/>
                  </a:lnTo>
                  <a:lnTo>
                    <a:pt x="145932" y="13995"/>
                  </a:lnTo>
                  <a:lnTo>
                    <a:pt x="131467" y="16010"/>
                  </a:lnTo>
                  <a:lnTo>
                    <a:pt x="117190" y="17695"/>
                  </a:lnTo>
                  <a:lnTo>
                    <a:pt x="103463" y="19438"/>
                  </a:lnTo>
                  <a:lnTo>
                    <a:pt x="90417" y="21460"/>
                  </a:lnTo>
                  <a:lnTo>
                    <a:pt x="77845" y="23649"/>
                  </a:lnTo>
                  <a:lnTo>
                    <a:pt x="65322" y="25665"/>
                  </a:lnTo>
                  <a:lnTo>
                    <a:pt x="52614" y="27319"/>
                  </a:lnTo>
                  <a:lnTo>
                    <a:pt x="40251" y="28584"/>
                  </a:lnTo>
                  <a:lnTo>
                    <a:pt x="28230" y="29644"/>
                  </a:lnTo>
                  <a:lnTo>
                    <a:pt x="15489" y="305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612327" y="4443026"/>
              <a:ext cx="186617" cy="268919"/>
            </a:xfrm>
            <a:custGeom>
              <a:avLst/>
              <a:gdLst/>
              <a:ahLst/>
              <a:cxnLst/>
              <a:rect l="0" t="0" r="0" b="0"/>
              <a:pathLst>
                <a:path w="186617" h="268919">
                  <a:moveTo>
                    <a:pt x="9476" y="63171"/>
                  </a:moveTo>
                  <a:lnTo>
                    <a:pt x="6609" y="72039"/>
                  </a:lnTo>
                  <a:lnTo>
                    <a:pt x="4467" y="81026"/>
                  </a:lnTo>
                  <a:lnTo>
                    <a:pt x="2864" y="91026"/>
                  </a:lnTo>
                  <a:lnTo>
                    <a:pt x="1683" y="102179"/>
                  </a:lnTo>
                  <a:lnTo>
                    <a:pt x="835" y="114639"/>
                  </a:lnTo>
                  <a:lnTo>
                    <a:pt x="242" y="128346"/>
                  </a:lnTo>
                  <a:lnTo>
                    <a:pt x="0" y="142937"/>
                  </a:lnTo>
                  <a:lnTo>
                    <a:pt x="365" y="157866"/>
                  </a:lnTo>
                  <a:lnTo>
                    <a:pt x="1429" y="172790"/>
                  </a:lnTo>
                  <a:lnTo>
                    <a:pt x="3297" y="187571"/>
                  </a:lnTo>
                  <a:lnTo>
                    <a:pt x="6154" y="202181"/>
                  </a:lnTo>
                  <a:lnTo>
                    <a:pt x="10008" y="216625"/>
                  </a:lnTo>
                  <a:lnTo>
                    <a:pt x="14885" y="230443"/>
                  </a:lnTo>
                  <a:lnTo>
                    <a:pt x="20908" y="242744"/>
                  </a:lnTo>
                  <a:lnTo>
                    <a:pt x="28038" y="253152"/>
                  </a:lnTo>
                  <a:lnTo>
                    <a:pt x="36266" y="261293"/>
                  </a:lnTo>
                  <a:lnTo>
                    <a:pt x="45691" y="266563"/>
                  </a:lnTo>
                  <a:lnTo>
                    <a:pt x="56250" y="268918"/>
                  </a:lnTo>
                  <a:lnTo>
                    <a:pt x="67593" y="268755"/>
                  </a:lnTo>
                  <a:lnTo>
                    <a:pt x="79199" y="266609"/>
                  </a:lnTo>
                  <a:lnTo>
                    <a:pt x="90740" y="262982"/>
                  </a:lnTo>
                  <a:lnTo>
                    <a:pt x="101928" y="257958"/>
                  </a:lnTo>
                  <a:lnTo>
                    <a:pt x="112441" y="251240"/>
                  </a:lnTo>
                  <a:lnTo>
                    <a:pt x="122176" y="242798"/>
                  </a:lnTo>
                  <a:lnTo>
                    <a:pt x="131205" y="232858"/>
                  </a:lnTo>
                  <a:lnTo>
                    <a:pt x="139664" y="221738"/>
                  </a:lnTo>
                  <a:lnTo>
                    <a:pt x="147688" y="209741"/>
                  </a:lnTo>
                  <a:lnTo>
                    <a:pt x="155231" y="197280"/>
                  </a:lnTo>
                  <a:lnTo>
                    <a:pt x="162079" y="184848"/>
                  </a:lnTo>
                  <a:lnTo>
                    <a:pt x="168165" y="172708"/>
                  </a:lnTo>
                  <a:lnTo>
                    <a:pt x="173404" y="160761"/>
                  </a:lnTo>
                  <a:lnTo>
                    <a:pt x="177625" y="148666"/>
                  </a:lnTo>
                  <a:lnTo>
                    <a:pt x="180834" y="136229"/>
                  </a:lnTo>
                  <a:lnTo>
                    <a:pt x="183175" y="123416"/>
                  </a:lnTo>
                  <a:lnTo>
                    <a:pt x="184838" y="110275"/>
                  </a:lnTo>
                  <a:lnTo>
                    <a:pt x="185992" y="96879"/>
                  </a:lnTo>
                  <a:lnTo>
                    <a:pt x="186616" y="83459"/>
                  </a:lnTo>
                  <a:lnTo>
                    <a:pt x="186512" y="70375"/>
                  </a:lnTo>
                  <a:lnTo>
                    <a:pt x="185632" y="57808"/>
                  </a:lnTo>
                  <a:lnTo>
                    <a:pt x="184219" y="46014"/>
                  </a:lnTo>
                  <a:lnTo>
                    <a:pt x="182587" y="34151"/>
                  </a:lnTo>
                  <a:lnTo>
                    <a:pt x="180591" y="20060"/>
                  </a:lnTo>
                  <a:lnTo>
                    <a:pt x="177932" y="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74487" y="4158756"/>
              <a:ext cx="42115" cy="494841"/>
            </a:xfrm>
            <a:custGeom>
              <a:avLst/>
              <a:gdLst/>
              <a:ahLst/>
              <a:cxnLst/>
              <a:rect l="0" t="0" r="0" b="0"/>
              <a:pathLst>
                <a:path w="42115" h="4948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5" y="66289"/>
                  </a:lnTo>
                  <a:lnTo>
                    <a:pt x="2074" y="83256"/>
                  </a:lnTo>
                  <a:lnTo>
                    <a:pt x="3726" y="101011"/>
                  </a:lnTo>
                  <a:lnTo>
                    <a:pt x="5375" y="118684"/>
                  </a:lnTo>
                  <a:lnTo>
                    <a:pt x="6782" y="135779"/>
                  </a:lnTo>
                  <a:lnTo>
                    <a:pt x="8048" y="152017"/>
                  </a:lnTo>
                  <a:lnTo>
                    <a:pt x="9504" y="167155"/>
                  </a:lnTo>
                  <a:lnTo>
                    <a:pt x="11330" y="181192"/>
                  </a:lnTo>
                  <a:lnTo>
                    <a:pt x="13388" y="194450"/>
                  </a:lnTo>
                  <a:lnTo>
                    <a:pt x="15316" y="207442"/>
                  </a:lnTo>
                  <a:lnTo>
                    <a:pt x="16915" y="220488"/>
                  </a:lnTo>
                  <a:lnTo>
                    <a:pt x="18309" y="233713"/>
                  </a:lnTo>
                  <a:lnTo>
                    <a:pt x="19854" y="247131"/>
                  </a:lnTo>
                  <a:lnTo>
                    <a:pt x="21740" y="260731"/>
                  </a:lnTo>
                  <a:lnTo>
                    <a:pt x="23837" y="274967"/>
                  </a:lnTo>
                  <a:lnTo>
                    <a:pt x="25791" y="290728"/>
                  </a:lnTo>
                  <a:lnTo>
                    <a:pt x="27408" y="308355"/>
                  </a:lnTo>
                  <a:lnTo>
                    <a:pt x="28815" y="327074"/>
                  </a:lnTo>
                  <a:lnTo>
                    <a:pt x="30367" y="345338"/>
                  </a:lnTo>
                  <a:lnTo>
                    <a:pt x="32258" y="362288"/>
                  </a:lnTo>
                  <a:lnTo>
                    <a:pt x="34358" y="377919"/>
                  </a:lnTo>
                  <a:lnTo>
                    <a:pt x="36315" y="392711"/>
                  </a:lnTo>
                  <a:lnTo>
                    <a:pt x="37928" y="407062"/>
                  </a:lnTo>
                  <a:lnTo>
                    <a:pt x="39167" y="421175"/>
                  </a:lnTo>
                  <a:lnTo>
                    <a:pt x="40206" y="436816"/>
                  </a:lnTo>
                  <a:lnTo>
                    <a:pt x="41137" y="458721"/>
                  </a:lnTo>
                  <a:lnTo>
                    <a:pt x="42114" y="49484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11357" y="4127171"/>
              <a:ext cx="42115" cy="505368"/>
            </a:xfrm>
            <a:custGeom>
              <a:avLst/>
              <a:gdLst/>
              <a:ahLst/>
              <a:cxnLst/>
              <a:rect l="0" t="0" r="0" b="0"/>
              <a:pathLst>
                <a:path w="42115" h="505368">
                  <a:moveTo>
                    <a:pt x="0" y="0"/>
                  </a:moveTo>
                  <a:lnTo>
                    <a:pt x="67" y="11936"/>
                  </a:lnTo>
                  <a:lnTo>
                    <a:pt x="708" y="24985"/>
                  </a:lnTo>
                  <a:lnTo>
                    <a:pt x="1999" y="40460"/>
                  </a:lnTo>
                  <a:lnTo>
                    <a:pt x="3686" y="57682"/>
                  </a:lnTo>
                  <a:lnTo>
                    <a:pt x="5355" y="75346"/>
                  </a:lnTo>
                  <a:lnTo>
                    <a:pt x="6768" y="92641"/>
                  </a:lnTo>
                  <a:lnTo>
                    <a:pt x="7866" y="109288"/>
                  </a:lnTo>
                  <a:lnTo>
                    <a:pt x="8677" y="125285"/>
                  </a:lnTo>
                  <a:lnTo>
                    <a:pt x="9256" y="140738"/>
                  </a:lnTo>
                  <a:lnTo>
                    <a:pt x="9662" y="155774"/>
                  </a:lnTo>
                  <a:lnTo>
                    <a:pt x="9942" y="170504"/>
                  </a:lnTo>
                  <a:lnTo>
                    <a:pt x="10137" y="185011"/>
                  </a:lnTo>
                  <a:lnTo>
                    <a:pt x="10440" y="199199"/>
                  </a:lnTo>
                  <a:lnTo>
                    <a:pt x="11176" y="212808"/>
                  </a:lnTo>
                  <a:lnTo>
                    <a:pt x="12484" y="225744"/>
                  </a:lnTo>
                  <a:lnTo>
                    <a:pt x="14176" y="238228"/>
                  </a:lnTo>
                  <a:lnTo>
                    <a:pt x="15851" y="250684"/>
                  </a:lnTo>
                  <a:lnTo>
                    <a:pt x="17271" y="263364"/>
                  </a:lnTo>
                  <a:lnTo>
                    <a:pt x="18376" y="276338"/>
                  </a:lnTo>
                  <a:lnTo>
                    <a:pt x="19191" y="289588"/>
                  </a:lnTo>
                  <a:lnTo>
                    <a:pt x="19779" y="303057"/>
                  </a:lnTo>
                  <a:lnTo>
                    <a:pt x="20360" y="316526"/>
                  </a:lnTo>
                  <a:lnTo>
                    <a:pt x="21291" y="329642"/>
                  </a:lnTo>
                  <a:lnTo>
                    <a:pt x="22732" y="342253"/>
                  </a:lnTo>
                  <a:lnTo>
                    <a:pt x="24516" y="354857"/>
                  </a:lnTo>
                  <a:lnTo>
                    <a:pt x="26253" y="368458"/>
                  </a:lnTo>
                  <a:lnTo>
                    <a:pt x="27719" y="383528"/>
                  </a:lnTo>
                  <a:lnTo>
                    <a:pt x="29025" y="399567"/>
                  </a:lnTo>
                  <a:lnTo>
                    <a:pt x="30508" y="415419"/>
                  </a:lnTo>
                  <a:lnTo>
                    <a:pt x="32352" y="430409"/>
                  </a:lnTo>
                  <a:lnTo>
                    <a:pt x="34431" y="444320"/>
                  </a:lnTo>
                  <a:lnTo>
                    <a:pt x="36592" y="458719"/>
                  </a:lnTo>
                  <a:lnTo>
                    <a:pt x="39026" y="477096"/>
                  </a:lnTo>
                  <a:lnTo>
                    <a:pt x="42114" y="50536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106114" y="445355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5800" y="5935"/>
                  </a:lnTo>
                  <a:lnTo>
                    <a:pt x="10725" y="12139"/>
                  </a:lnTo>
                  <a:lnTo>
                    <a:pt x="15232" y="19235"/>
                  </a:lnTo>
                  <a:lnTo>
                    <a:pt x="19625" y="27175"/>
                  </a:lnTo>
                  <a:lnTo>
                    <a:pt x="24287" y="35821"/>
                  </a:lnTo>
                  <a:lnTo>
                    <a:pt x="29397" y="45017"/>
                  </a:lnTo>
                  <a:lnTo>
                    <a:pt x="34803" y="54616"/>
                  </a:lnTo>
                  <a:lnTo>
                    <a:pt x="40126" y="64505"/>
                  </a:lnTo>
                  <a:lnTo>
                    <a:pt x="45155" y="74594"/>
                  </a:lnTo>
                  <a:lnTo>
                    <a:pt x="50007" y="84654"/>
                  </a:lnTo>
                  <a:lnTo>
                    <a:pt x="55023" y="94336"/>
                  </a:lnTo>
                  <a:lnTo>
                    <a:pt x="60390" y="103472"/>
                  </a:lnTo>
                  <a:lnTo>
                    <a:pt x="65829" y="111970"/>
                  </a:lnTo>
                  <a:lnTo>
                    <a:pt x="71223" y="120649"/>
                  </a:lnTo>
                  <a:lnTo>
                    <a:pt x="77048" y="131389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127171" y="4432497"/>
              <a:ext cx="178985" cy="515898"/>
            </a:xfrm>
            <a:custGeom>
              <a:avLst/>
              <a:gdLst/>
              <a:ahLst/>
              <a:cxnLst/>
              <a:rect l="0" t="0" r="0" b="0"/>
              <a:pathLst>
                <a:path w="178985" h="515898">
                  <a:moveTo>
                    <a:pt x="178984" y="0"/>
                  </a:moveTo>
                  <a:lnTo>
                    <a:pt x="175983" y="11735"/>
                  </a:lnTo>
                  <a:lnTo>
                    <a:pt x="172561" y="22864"/>
                  </a:lnTo>
                  <a:lnTo>
                    <a:pt x="168365" y="34467"/>
                  </a:lnTo>
                  <a:lnTo>
                    <a:pt x="163465" y="46801"/>
                  </a:lnTo>
                  <a:lnTo>
                    <a:pt x="157983" y="60109"/>
                  </a:lnTo>
                  <a:lnTo>
                    <a:pt x="152057" y="74410"/>
                  </a:lnTo>
                  <a:lnTo>
                    <a:pt x="145969" y="89241"/>
                  </a:lnTo>
                  <a:lnTo>
                    <a:pt x="140118" y="103806"/>
                  </a:lnTo>
                  <a:lnTo>
                    <a:pt x="134703" y="117671"/>
                  </a:lnTo>
                  <a:lnTo>
                    <a:pt x="129577" y="130757"/>
                  </a:lnTo>
                  <a:lnTo>
                    <a:pt x="124369" y="143159"/>
                  </a:lnTo>
                  <a:lnTo>
                    <a:pt x="118866" y="155024"/>
                  </a:lnTo>
                  <a:lnTo>
                    <a:pt x="113185" y="166655"/>
                  </a:lnTo>
                  <a:lnTo>
                    <a:pt x="107672" y="178471"/>
                  </a:lnTo>
                  <a:lnTo>
                    <a:pt x="102512" y="190690"/>
                  </a:lnTo>
                  <a:lnTo>
                    <a:pt x="97572" y="203340"/>
                  </a:lnTo>
                  <a:lnTo>
                    <a:pt x="92496" y="216364"/>
                  </a:lnTo>
                  <a:lnTo>
                    <a:pt x="87085" y="229683"/>
                  </a:lnTo>
                  <a:lnTo>
                    <a:pt x="81468" y="243220"/>
                  </a:lnTo>
                  <a:lnTo>
                    <a:pt x="75997" y="256913"/>
                  </a:lnTo>
                  <a:lnTo>
                    <a:pt x="70871" y="270721"/>
                  </a:lnTo>
                  <a:lnTo>
                    <a:pt x="66124" y="284773"/>
                  </a:lnTo>
                  <a:lnTo>
                    <a:pt x="61710" y="299352"/>
                  </a:lnTo>
                  <a:lnTo>
                    <a:pt x="57556" y="314567"/>
                  </a:lnTo>
                  <a:lnTo>
                    <a:pt x="53597" y="330208"/>
                  </a:lnTo>
                  <a:lnTo>
                    <a:pt x="49779" y="345862"/>
                  </a:lnTo>
                  <a:lnTo>
                    <a:pt x="46054" y="361281"/>
                  </a:lnTo>
                  <a:lnTo>
                    <a:pt x="42229" y="376398"/>
                  </a:lnTo>
                  <a:lnTo>
                    <a:pt x="37975" y="391234"/>
                  </a:lnTo>
                  <a:lnTo>
                    <a:pt x="33152" y="405847"/>
                  </a:lnTo>
                  <a:lnTo>
                    <a:pt x="27946" y="420459"/>
                  </a:lnTo>
                  <a:lnTo>
                    <a:pt x="22759" y="435422"/>
                  </a:lnTo>
                  <a:lnTo>
                    <a:pt x="17832" y="450880"/>
                  </a:lnTo>
                  <a:lnTo>
                    <a:pt x="13375" y="466066"/>
                  </a:lnTo>
                  <a:lnTo>
                    <a:pt x="9212" y="480893"/>
                  </a:lnTo>
                  <a:lnTo>
                    <a:pt x="4981" y="496667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558839" y="4379855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4079" y="3000"/>
                  </a:lnTo>
                  <a:lnTo>
                    <a:pt x="92949" y="6423"/>
                  </a:lnTo>
                  <a:lnTo>
                    <a:pt x="81355" y="10614"/>
                  </a:lnTo>
                  <a:lnTo>
                    <a:pt x="69367" y="15341"/>
                  </a:lnTo>
                  <a:lnTo>
                    <a:pt x="57355" y="20175"/>
                  </a:lnTo>
                  <a:lnTo>
                    <a:pt x="45567" y="24847"/>
                  </a:lnTo>
                  <a:lnTo>
                    <a:pt x="34520" y="29125"/>
                  </a:lnTo>
                  <a:lnTo>
                    <a:pt x="23995" y="33144"/>
                  </a:lnTo>
                  <a:lnTo>
                    <a:pt x="13072" y="372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827968" y="4078301"/>
              <a:ext cx="299411" cy="596353"/>
            </a:xfrm>
            <a:custGeom>
              <a:avLst/>
              <a:gdLst/>
              <a:ahLst/>
              <a:cxnLst/>
              <a:rect l="0" t="0" r="0" b="0"/>
              <a:pathLst>
                <a:path w="299411" h="596353">
                  <a:moveTo>
                    <a:pt x="4612" y="564766"/>
                  </a:moveTo>
                  <a:lnTo>
                    <a:pt x="1813" y="552964"/>
                  </a:lnTo>
                  <a:lnTo>
                    <a:pt x="310" y="541194"/>
                  </a:lnTo>
                  <a:lnTo>
                    <a:pt x="0" y="528291"/>
                  </a:lnTo>
                  <a:lnTo>
                    <a:pt x="506" y="513924"/>
                  </a:lnTo>
                  <a:lnTo>
                    <a:pt x="1325" y="497651"/>
                  </a:lnTo>
                  <a:lnTo>
                    <a:pt x="2145" y="479436"/>
                  </a:lnTo>
                  <a:lnTo>
                    <a:pt x="3001" y="460028"/>
                  </a:lnTo>
                  <a:lnTo>
                    <a:pt x="4177" y="440707"/>
                  </a:lnTo>
                  <a:lnTo>
                    <a:pt x="5812" y="422200"/>
                  </a:lnTo>
                  <a:lnTo>
                    <a:pt x="7739" y="404524"/>
                  </a:lnTo>
                  <a:lnTo>
                    <a:pt x="9579" y="387282"/>
                  </a:lnTo>
                  <a:lnTo>
                    <a:pt x="11114" y="370164"/>
                  </a:lnTo>
                  <a:lnTo>
                    <a:pt x="12297" y="353023"/>
                  </a:lnTo>
                  <a:lnTo>
                    <a:pt x="13166" y="335807"/>
                  </a:lnTo>
                  <a:lnTo>
                    <a:pt x="13790" y="318515"/>
                  </a:lnTo>
                  <a:lnTo>
                    <a:pt x="14396" y="301323"/>
                  </a:lnTo>
                  <a:lnTo>
                    <a:pt x="15342" y="284553"/>
                  </a:lnTo>
                  <a:lnTo>
                    <a:pt x="16794" y="268348"/>
                  </a:lnTo>
                  <a:lnTo>
                    <a:pt x="18585" y="252687"/>
                  </a:lnTo>
                  <a:lnTo>
                    <a:pt x="20325" y="237478"/>
                  </a:lnTo>
                  <a:lnTo>
                    <a:pt x="21787" y="222615"/>
                  </a:lnTo>
                  <a:lnTo>
                    <a:pt x="22749" y="208005"/>
                  </a:lnTo>
                  <a:lnTo>
                    <a:pt x="22937" y="193575"/>
                  </a:lnTo>
                  <a:lnTo>
                    <a:pt x="22285" y="179265"/>
                  </a:lnTo>
                  <a:lnTo>
                    <a:pt x="21051" y="164874"/>
                  </a:lnTo>
                  <a:lnTo>
                    <a:pt x="19690" y="150066"/>
                  </a:lnTo>
                  <a:lnTo>
                    <a:pt x="18493" y="134725"/>
                  </a:lnTo>
                  <a:lnTo>
                    <a:pt x="17898" y="120017"/>
                  </a:lnTo>
                  <a:lnTo>
                    <a:pt x="19145" y="108213"/>
                  </a:lnTo>
                  <a:lnTo>
                    <a:pt x="22543" y="101133"/>
                  </a:lnTo>
                  <a:lnTo>
                    <a:pt x="26657" y="99839"/>
                  </a:lnTo>
                  <a:lnTo>
                    <a:pt x="30826" y="103725"/>
                  </a:lnTo>
                  <a:lnTo>
                    <a:pt x="35047" y="111482"/>
                  </a:lnTo>
                  <a:lnTo>
                    <a:pt x="39607" y="121724"/>
                  </a:lnTo>
                  <a:lnTo>
                    <a:pt x="44660" y="133465"/>
                  </a:lnTo>
                  <a:lnTo>
                    <a:pt x="50197" y="146262"/>
                  </a:lnTo>
                  <a:lnTo>
                    <a:pt x="56143" y="160068"/>
                  </a:lnTo>
                  <a:lnTo>
                    <a:pt x="62404" y="174794"/>
                  </a:lnTo>
                  <a:lnTo>
                    <a:pt x="68897" y="189956"/>
                  </a:lnTo>
                  <a:lnTo>
                    <a:pt x="75554" y="204765"/>
                  </a:lnTo>
                  <a:lnTo>
                    <a:pt x="82333" y="218794"/>
                  </a:lnTo>
                  <a:lnTo>
                    <a:pt x="89358" y="231656"/>
                  </a:lnTo>
                  <a:lnTo>
                    <a:pt x="96913" y="242844"/>
                  </a:lnTo>
                  <a:lnTo>
                    <a:pt x="105110" y="252242"/>
                  </a:lnTo>
                  <a:lnTo>
                    <a:pt x="113903" y="259569"/>
                  </a:lnTo>
                  <a:lnTo>
                    <a:pt x="123185" y="264225"/>
                  </a:lnTo>
                  <a:lnTo>
                    <a:pt x="132837" y="266132"/>
                  </a:lnTo>
                  <a:lnTo>
                    <a:pt x="142759" y="265482"/>
                  </a:lnTo>
                  <a:lnTo>
                    <a:pt x="152873" y="262471"/>
                  </a:lnTo>
                  <a:lnTo>
                    <a:pt x="163110" y="257450"/>
                  </a:lnTo>
                  <a:lnTo>
                    <a:pt x="173102" y="250845"/>
                  </a:lnTo>
                  <a:lnTo>
                    <a:pt x="182205" y="243058"/>
                  </a:lnTo>
                  <a:lnTo>
                    <a:pt x="190142" y="234420"/>
                  </a:lnTo>
                  <a:lnTo>
                    <a:pt x="196961" y="225182"/>
                  </a:lnTo>
                  <a:lnTo>
                    <a:pt x="202858" y="215530"/>
                  </a:lnTo>
                  <a:lnTo>
                    <a:pt x="208049" y="205592"/>
                  </a:lnTo>
                  <a:lnTo>
                    <a:pt x="212723" y="195462"/>
                  </a:lnTo>
                  <a:lnTo>
                    <a:pt x="217031" y="185201"/>
                  </a:lnTo>
                  <a:lnTo>
                    <a:pt x="221078" y="174847"/>
                  </a:lnTo>
                  <a:lnTo>
                    <a:pt x="224783" y="164265"/>
                  </a:lnTo>
                  <a:lnTo>
                    <a:pt x="227892" y="153168"/>
                  </a:lnTo>
                  <a:lnTo>
                    <a:pt x="230324" y="141436"/>
                  </a:lnTo>
                  <a:lnTo>
                    <a:pt x="232465" y="128944"/>
                  </a:lnTo>
                  <a:lnTo>
                    <a:pt x="235049" y="115495"/>
                  </a:lnTo>
                  <a:lnTo>
                    <a:pt x="238454" y="101078"/>
                  </a:lnTo>
                  <a:lnTo>
                    <a:pt x="242556" y="85989"/>
                  </a:lnTo>
                  <a:lnTo>
                    <a:pt x="246929" y="70715"/>
                  </a:lnTo>
                  <a:lnTo>
                    <a:pt x="251278" y="55559"/>
                  </a:lnTo>
                  <a:lnTo>
                    <a:pt x="255486" y="40790"/>
                  </a:lnTo>
                  <a:lnTo>
                    <a:pt x="259529" y="26720"/>
                  </a:lnTo>
                  <a:lnTo>
                    <a:pt x="263432" y="13509"/>
                  </a:lnTo>
                  <a:lnTo>
                    <a:pt x="267274" y="3437"/>
                  </a:lnTo>
                  <a:lnTo>
                    <a:pt x="270753" y="0"/>
                  </a:lnTo>
                  <a:lnTo>
                    <a:pt x="273150" y="3301"/>
                  </a:lnTo>
                  <a:lnTo>
                    <a:pt x="274231" y="11947"/>
                  </a:lnTo>
                  <a:lnTo>
                    <a:pt x="274112" y="24483"/>
                  </a:lnTo>
                  <a:lnTo>
                    <a:pt x="273026" y="39914"/>
                  </a:lnTo>
                  <a:lnTo>
                    <a:pt x="271214" y="57698"/>
                  </a:lnTo>
                  <a:lnTo>
                    <a:pt x="268880" y="77353"/>
                  </a:lnTo>
                  <a:lnTo>
                    <a:pt x="266344" y="97942"/>
                  </a:lnTo>
                  <a:lnTo>
                    <a:pt x="264026" y="118162"/>
                  </a:lnTo>
                  <a:lnTo>
                    <a:pt x="262136" y="137319"/>
                  </a:lnTo>
                  <a:lnTo>
                    <a:pt x="260699" y="155285"/>
                  </a:lnTo>
                  <a:lnTo>
                    <a:pt x="259653" y="172202"/>
                  </a:lnTo>
                  <a:lnTo>
                    <a:pt x="258910" y="188288"/>
                  </a:lnTo>
                  <a:lnTo>
                    <a:pt x="258394" y="203754"/>
                  </a:lnTo>
                  <a:lnTo>
                    <a:pt x="258038" y="218776"/>
                  </a:lnTo>
                  <a:lnTo>
                    <a:pt x="257796" y="233490"/>
                  </a:lnTo>
                  <a:lnTo>
                    <a:pt x="257632" y="248156"/>
                  </a:lnTo>
                  <a:lnTo>
                    <a:pt x="257521" y="263150"/>
                  </a:lnTo>
                  <a:lnTo>
                    <a:pt x="257447" y="278643"/>
                  </a:lnTo>
                  <a:lnTo>
                    <a:pt x="257397" y="294472"/>
                  </a:lnTo>
                  <a:lnTo>
                    <a:pt x="257363" y="310251"/>
                  </a:lnTo>
                  <a:lnTo>
                    <a:pt x="257345" y="325754"/>
                  </a:lnTo>
                  <a:lnTo>
                    <a:pt x="257503" y="340927"/>
                  </a:lnTo>
                  <a:lnTo>
                    <a:pt x="258142" y="355801"/>
                  </a:lnTo>
                  <a:lnTo>
                    <a:pt x="259384" y="370449"/>
                  </a:lnTo>
                  <a:lnTo>
                    <a:pt x="261032" y="385422"/>
                  </a:lnTo>
                  <a:lnTo>
                    <a:pt x="262677" y="401693"/>
                  </a:lnTo>
                  <a:lnTo>
                    <a:pt x="264082" y="419669"/>
                  </a:lnTo>
                  <a:lnTo>
                    <a:pt x="265347" y="438626"/>
                  </a:lnTo>
                  <a:lnTo>
                    <a:pt x="266802" y="457050"/>
                  </a:lnTo>
                  <a:lnTo>
                    <a:pt x="268633" y="474109"/>
                  </a:lnTo>
                  <a:lnTo>
                    <a:pt x="270863" y="489813"/>
                  </a:lnTo>
                  <a:lnTo>
                    <a:pt x="273439" y="504654"/>
                  </a:lnTo>
                  <a:lnTo>
                    <a:pt x="276286" y="519032"/>
                  </a:lnTo>
                  <a:lnTo>
                    <a:pt x="279374" y="532965"/>
                  </a:lnTo>
                  <a:lnTo>
                    <a:pt x="283132" y="547722"/>
                  </a:lnTo>
                  <a:lnTo>
                    <a:pt x="289007" y="566842"/>
                  </a:lnTo>
                  <a:lnTo>
                    <a:pt x="299410" y="59635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173967" y="4344579"/>
              <a:ext cx="237681" cy="263389"/>
            </a:xfrm>
            <a:custGeom>
              <a:avLst/>
              <a:gdLst/>
              <a:ahLst/>
              <a:cxnLst/>
              <a:rect l="0" t="0" r="0" b="0"/>
              <a:pathLst>
                <a:path w="237681" h="263389">
                  <a:moveTo>
                    <a:pt x="153452" y="108975"/>
                  </a:moveTo>
                  <a:lnTo>
                    <a:pt x="150519" y="97307"/>
                  </a:lnTo>
                  <a:lnTo>
                    <a:pt x="147736" y="86818"/>
                  </a:lnTo>
                  <a:lnTo>
                    <a:pt x="144837" y="76517"/>
                  </a:lnTo>
                  <a:lnTo>
                    <a:pt x="141796" y="66215"/>
                  </a:lnTo>
                  <a:lnTo>
                    <a:pt x="138631" y="55871"/>
                  </a:lnTo>
                  <a:lnTo>
                    <a:pt x="135358" y="45491"/>
                  </a:lnTo>
                  <a:lnTo>
                    <a:pt x="131675" y="35408"/>
                  </a:lnTo>
                  <a:lnTo>
                    <a:pt x="126987" y="26247"/>
                  </a:lnTo>
                  <a:lnTo>
                    <a:pt x="121047" y="18278"/>
                  </a:lnTo>
                  <a:lnTo>
                    <a:pt x="113769" y="11607"/>
                  </a:lnTo>
                  <a:lnTo>
                    <a:pt x="105054" y="6343"/>
                  </a:lnTo>
                  <a:lnTo>
                    <a:pt x="95013" y="2409"/>
                  </a:lnTo>
                  <a:lnTo>
                    <a:pt x="84204" y="71"/>
                  </a:lnTo>
                  <a:lnTo>
                    <a:pt x="73497" y="0"/>
                  </a:lnTo>
                  <a:lnTo>
                    <a:pt x="63377" y="2369"/>
                  </a:lnTo>
                  <a:lnTo>
                    <a:pt x="53959" y="7231"/>
                  </a:lnTo>
                  <a:lnTo>
                    <a:pt x="45173" y="14763"/>
                  </a:lnTo>
                  <a:lnTo>
                    <a:pt x="36899" y="24791"/>
                  </a:lnTo>
                  <a:lnTo>
                    <a:pt x="29171" y="36726"/>
                  </a:lnTo>
                  <a:lnTo>
                    <a:pt x="22192" y="49783"/>
                  </a:lnTo>
                  <a:lnTo>
                    <a:pt x="16015" y="63414"/>
                  </a:lnTo>
                  <a:lnTo>
                    <a:pt x="10713" y="77478"/>
                  </a:lnTo>
                  <a:lnTo>
                    <a:pt x="6449" y="92131"/>
                  </a:lnTo>
                  <a:lnTo>
                    <a:pt x="3216" y="107432"/>
                  </a:lnTo>
                  <a:lnTo>
                    <a:pt x="1027" y="123317"/>
                  </a:lnTo>
                  <a:lnTo>
                    <a:pt x="0" y="139674"/>
                  </a:lnTo>
                  <a:lnTo>
                    <a:pt x="86" y="156378"/>
                  </a:lnTo>
                  <a:lnTo>
                    <a:pt x="1108" y="173004"/>
                  </a:lnTo>
                  <a:lnTo>
                    <a:pt x="2857" y="188859"/>
                  </a:lnTo>
                  <a:lnTo>
                    <a:pt x="5146" y="203628"/>
                  </a:lnTo>
                  <a:lnTo>
                    <a:pt x="7987" y="217171"/>
                  </a:lnTo>
                  <a:lnTo>
                    <a:pt x="11571" y="229355"/>
                  </a:lnTo>
                  <a:lnTo>
                    <a:pt x="15951" y="240242"/>
                  </a:lnTo>
                  <a:lnTo>
                    <a:pt x="21196" y="249554"/>
                  </a:lnTo>
                  <a:lnTo>
                    <a:pt x="27475" y="256614"/>
                  </a:lnTo>
                  <a:lnTo>
                    <a:pt x="34771" y="261244"/>
                  </a:lnTo>
                  <a:lnTo>
                    <a:pt x="42772" y="263388"/>
                  </a:lnTo>
                  <a:lnTo>
                    <a:pt x="50982" y="262866"/>
                  </a:lnTo>
                  <a:lnTo>
                    <a:pt x="59093" y="259843"/>
                  </a:lnTo>
                  <a:lnTo>
                    <a:pt x="66994" y="254577"/>
                  </a:lnTo>
                  <a:lnTo>
                    <a:pt x="74680" y="247239"/>
                  </a:lnTo>
                  <a:lnTo>
                    <a:pt x="82178" y="238128"/>
                  </a:lnTo>
                  <a:lnTo>
                    <a:pt x="89365" y="227777"/>
                  </a:lnTo>
                  <a:lnTo>
                    <a:pt x="95973" y="216846"/>
                  </a:lnTo>
                  <a:lnTo>
                    <a:pt x="101901" y="205753"/>
                  </a:lnTo>
                  <a:lnTo>
                    <a:pt x="107206" y="194528"/>
                  </a:lnTo>
                  <a:lnTo>
                    <a:pt x="112003" y="182925"/>
                  </a:lnTo>
                  <a:lnTo>
                    <a:pt x="116412" y="170822"/>
                  </a:lnTo>
                  <a:lnTo>
                    <a:pt x="120374" y="158234"/>
                  </a:lnTo>
                  <a:lnTo>
                    <a:pt x="123663" y="145244"/>
                  </a:lnTo>
                  <a:lnTo>
                    <a:pt x="126214" y="132033"/>
                  </a:lnTo>
                  <a:lnTo>
                    <a:pt x="128216" y="121769"/>
                  </a:lnTo>
                  <a:lnTo>
                    <a:pt x="129955" y="118552"/>
                  </a:lnTo>
                  <a:lnTo>
                    <a:pt x="131639" y="121455"/>
                  </a:lnTo>
                  <a:lnTo>
                    <a:pt x="133519" y="128468"/>
                  </a:lnTo>
                  <a:lnTo>
                    <a:pt x="135717" y="137903"/>
                  </a:lnTo>
                  <a:lnTo>
                    <a:pt x="138235" y="148473"/>
                  </a:lnTo>
                  <a:lnTo>
                    <a:pt x="141030" y="159442"/>
                  </a:lnTo>
                  <a:lnTo>
                    <a:pt x="144204" y="170308"/>
                  </a:lnTo>
                  <a:lnTo>
                    <a:pt x="148008" y="180637"/>
                  </a:lnTo>
                  <a:lnTo>
                    <a:pt x="152533" y="190260"/>
                  </a:lnTo>
                  <a:lnTo>
                    <a:pt x="157874" y="199051"/>
                  </a:lnTo>
                  <a:lnTo>
                    <a:pt x="164217" y="206822"/>
                  </a:lnTo>
                  <a:lnTo>
                    <a:pt x="171556" y="213559"/>
                  </a:lnTo>
                  <a:lnTo>
                    <a:pt x="179586" y="218915"/>
                  </a:lnTo>
                  <a:lnTo>
                    <a:pt x="187814" y="222160"/>
                  </a:lnTo>
                  <a:lnTo>
                    <a:pt x="195933" y="223085"/>
                  </a:lnTo>
                  <a:lnTo>
                    <a:pt x="203727" y="222055"/>
                  </a:lnTo>
                  <a:lnTo>
                    <a:pt x="211848" y="219536"/>
                  </a:lnTo>
                  <a:lnTo>
                    <a:pt x="222124" y="214189"/>
                  </a:lnTo>
                  <a:lnTo>
                    <a:pt x="237680" y="203732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46614" y="4379163"/>
              <a:ext cx="154547" cy="221791"/>
            </a:xfrm>
            <a:custGeom>
              <a:avLst/>
              <a:gdLst/>
              <a:ahLst/>
              <a:cxnLst/>
              <a:rect l="0" t="0" r="0" b="0"/>
              <a:pathLst>
                <a:path w="154547" h="221791">
                  <a:moveTo>
                    <a:pt x="7147" y="63863"/>
                  </a:moveTo>
                  <a:lnTo>
                    <a:pt x="7214" y="78397"/>
                  </a:lnTo>
                  <a:lnTo>
                    <a:pt x="7855" y="91028"/>
                  </a:lnTo>
                  <a:lnTo>
                    <a:pt x="9147" y="102937"/>
                  </a:lnTo>
                  <a:lnTo>
                    <a:pt x="10833" y="114592"/>
                  </a:lnTo>
                  <a:lnTo>
                    <a:pt x="12501" y="126432"/>
                  </a:lnTo>
                  <a:lnTo>
                    <a:pt x="13919" y="138668"/>
                  </a:lnTo>
                  <a:lnTo>
                    <a:pt x="15190" y="151163"/>
                  </a:lnTo>
                  <a:lnTo>
                    <a:pt x="16649" y="163554"/>
                  </a:lnTo>
                  <a:lnTo>
                    <a:pt x="18463" y="175562"/>
                  </a:lnTo>
                  <a:lnTo>
                    <a:pt x="20000" y="184732"/>
                  </a:lnTo>
                  <a:lnTo>
                    <a:pt x="20305" y="187807"/>
                  </a:lnTo>
                  <a:lnTo>
                    <a:pt x="19426" y="185352"/>
                  </a:lnTo>
                  <a:lnTo>
                    <a:pt x="17681" y="178956"/>
                  </a:lnTo>
                  <a:lnTo>
                    <a:pt x="15346" y="169936"/>
                  </a:lnTo>
                  <a:lnTo>
                    <a:pt x="12616" y="159195"/>
                  </a:lnTo>
                  <a:lnTo>
                    <a:pt x="9630" y="147331"/>
                  </a:lnTo>
                  <a:lnTo>
                    <a:pt x="6638" y="134728"/>
                  </a:lnTo>
                  <a:lnTo>
                    <a:pt x="4006" y="121641"/>
                  </a:lnTo>
                  <a:lnTo>
                    <a:pt x="1907" y="108239"/>
                  </a:lnTo>
                  <a:lnTo>
                    <a:pt x="498" y="94792"/>
                  </a:lnTo>
                  <a:lnTo>
                    <a:pt x="0" y="81681"/>
                  </a:lnTo>
                  <a:lnTo>
                    <a:pt x="446" y="69082"/>
                  </a:lnTo>
                  <a:lnTo>
                    <a:pt x="1710" y="56992"/>
                  </a:lnTo>
                  <a:lnTo>
                    <a:pt x="3621" y="45333"/>
                  </a:lnTo>
                  <a:lnTo>
                    <a:pt x="6029" y="34019"/>
                  </a:lnTo>
                  <a:lnTo>
                    <a:pt x="9289" y="23455"/>
                  </a:lnTo>
                  <a:lnTo>
                    <a:pt x="14218" y="14490"/>
                  </a:lnTo>
                  <a:lnTo>
                    <a:pt x="21127" y="7471"/>
                  </a:lnTo>
                  <a:lnTo>
                    <a:pt x="29700" y="2590"/>
                  </a:lnTo>
                  <a:lnTo>
                    <a:pt x="39290" y="129"/>
                  </a:lnTo>
                  <a:lnTo>
                    <a:pt x="49401" y="0"/>
                  </a:lnTo>
                  <a:lnTo>
                    <a:pt x="59595" y="1998"/>
                  </a:lnTo>
                  <a:lnTo>
                    <a:pt x="69424" y="5988"/>
                  </a:lnTo>
                  <a:lnTo>
                    <a:pt x="78689" y="11708"/>
                  </a:lnTo>
                  <a:lnTo>
                    <a:pt x="87230" y="18968"/>
                  </a:lnTo>
                  <a:lnTo>
                    <a:pt x="94828" y="27735"/>
                  </a:lnTo>
                  <a:lnTo>
                    <a:pt x="101460" y="37848"/>
                  </a:lnTo>
                  <a:lnTo>
                    <a:pt x="107256" y="48891"/>
                  </a:lnTo>
                  <a:lnTo>
                    <a:pt x="112391" y="60295"/>
                  </a:lnTo>
                  <a:lnTo>
                    <a:pt x="117035" y="71709"/>
                  </a:lnTo>
                  <a:lnTo>
                    <a:pt x="121326" y="83152"/>
                  </a:lnTo>
                  <a:lnTo>
                    <a:pt x="125368" y="94901"/>
                  </a:lnTo>
                  <a:lnTo>
                    <a:pt x="129239" y="107098"/>
                  </a:lnTo>
                  <a:lnTo>
                    <a:pt x="132993" y="119579"/>
                  </a:lnTo>
                  <a:lnTo>
                    <a:pt x="136666" y="131964"/>
                  </a:lnTo>
                  <a:lnTo>
                    <a:pt x="140281" y="144039"/>
                  </a:lnTo>
                  <a:lnTo>
                    <a:pt x="143704" y="155884"/>
                  </a:lnTo>
                  <a:lnTo>
                    <a:pt x="146987" y="169269"/>
                  </a:lnTo>
                  <a:lnTo>
                    <a:pt x="150418" y="188720"/>
                  </a:lnTo>
                  <a:lnTo>
                    <a:pt x="154546" y="221790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695917" y="4256504"/>
              <a:ext cx="200042" cy="312864"/>
            </a:xfrm>
            <a:custGeom>
              <a:avLst/>
              <a:gdLst/>
              <a:ahLst/>
              <a:cxnLst/>
              <a:rect l="0" t="0" r="0" b="0"/>
              <a:pathLst>
                <a:path w="200042" h="312864">
                  <a:moveTo>
                    <a:pt x="0" y="123351"/>
                  </a:moveTo>
                  <a:lnTo>
                    <a:pt x="67" y="135019"/>
                  </a:lnTo>
                  <a:lnTo>
                    <a:pt x="707" y="145507"/>
                  </a:lnTo>
                  <a:lnTo>
                    <a:pt x="1999" y="155814"/>
                  </a:lnTo>
                  <a:lnTo>
                    <a:pt x="3687" y="166288"/>
                  </a:lnTo>
                  <a:lnTo>
                    <a:pt x="5354" y="177280"/>
                  </a:lnTo>
                  <a:lnTo>
                    <a:pt x="6772" y="188918"/>
                  </a:lnTo>
                  <a:lnTo>
                    <a:pt x="8043" y="200999"/>
                  </a:lnTo>
                  <a:lnTo>
                    <a:pt x="9502" y="213105"/>
                  </a:lnTo>
                  <a:lnTo>
                    <a:pt x="11338" y="224898"/>
                  </a:lnTo>
                  <a:lnTo>
                    <a:pt x="13670" y="233135"/>
                  </a:lnTo>
                  <a:lnTo>
                    <a:pt x="15947" y="234136"/>
                  </a:lnTo>
                  <a:lnTo>
                    <a:pt x="17114" y="229572"/>
                  </a:lnTo>
                  <a:lnTo>
                    <a:pt x="17032" y="221475"/>
                  </a:lnTo>
                  <a:lnTo>
                    <a:pt x="16103" y="211025"/>
                  </a:lnTo>
                  <a:lnTo>
                    <a:pt x="14902" y="198743"/>
                  </a:lnTo>
                  <a:lnTo>
                    <a:pt x="13783" y="185007"/>
                  </a:lnTo>
                  <a:lnTo>
                    <a:pt x="13039" y="170325"/>
                  </a:lnTo>
                  <a:lnTo>
                    <a:pt x="12993" y="155298"/>
                  </a:lnTo>
                  <a:lnTo>
                    <a:pt x="13736" y="140291"/>
                  </a:lnTo>
                  <a:lnTo>
                    <a:pt x="15031" y="125445"/>
                  </a:lnTo>
                  <a:lnTo>
                    <a:pt x="16431" y="110788"/>
                  </a:lnTo>
                  <a:lnTo>
                    <a:pt x="17672" y="96302"/>
                  </a:lnTo>
                  <a:lnTo>
                    <a:pt x="18994" y="82116"/>
                  </a:lnTo>
                  <a:lnTo>
                    <a:pt x="21020" y="68502"/>
                  </a:lnTo>
                  <a:lnTo>
                    <a:pt x="24051" y="55567"/>
                  </a:lnTo>
                  <a:lnTo>
                    <a:pt x="28071" y="43422"/>
                  </a:lnTo>
                  <a:lnTo>
                    <a:pt x="32920" y="32257"/>
                  </a:lnTo>
                  <a:lnTo>
                    <a:pt x="38412" y="22094"/>
                  </a:lnTo>
                  <a:lnTo>
                    <a:pt x="44540" y="13286"/>
                  </a:lnTo>
                  <a:lnTo>
                    <a:pt x="51478" y="6572"/>
                  </a:lnTo>
                  <a:lnTo>
                    <a:pt x="59249" y="2174"/>
                  </a:lnTo>
                  <a:lnTo>
                    <a:pt x="67584" y="17"/>
                  </a:lnTo>
                  <a:lnTo>
                    <a:pt x="76025" y="0"/>
                  </a:lnTo>
                  <a:lnTo>
                    <a:pt x="84294" y="1843"/>
                  </a:lnTo>
                  <a:lnTo>
                    <a:pt x="92304" y="5331"/>
                  </a:lnTo>
                  <a:lnTo>
                    <a:pt x="100063" y="10405"/>
                  </a:lnTo>
                  <a:lnTo>
                    <a:pt x="107615" y="16892"/>
                  </a:lnTo>
                  <a:lnTo>
                    <a:pt x="115008" y="24685"/>
                  </a:lnTo>
                  <a:lnTo>
                    <a:pt x="122286" y="33818"/>
                  </a:lnTo>
                  <a:lnTo>
                    <a:pt x="129478" y="44189"/>
                  </a:lnTo>
                  <a:lnTo>
                    <a:pt x="136445" y="55746"/>
                  </a:lnTo>
                  <a:lnTo>
                    <a:pt x="142897" y="68561"/>
                  </a:lnTo>
                  <a:lnTo>
                    <a:pt x="148718" y="82553"/>
                  </a:lnTo>
                  <a:lnTo>
                    <a:pt x="153948" y="97525"/>
                  </a:lnTo>
                  <a:lnTo>
                    <a:pt x="158696" y="113253"/>
                  </a:lnTo>
                  <a:lnTo>
                    <a:pt x="163075" y="129532"/>
                  </a:lnTo>
                  <a:lnTo>
                    <a:pt x="167187" y="146039"/>
                  </a:lnTo>
                  <a:lnTo>
                    <a:pt x="171109" y="162347"/>
                  </a:lnTo>
                  <a:lnTo>
                    <a:pt x="174899" y="178237"/>
                  </a:lnTo>
                  <a:lnTo>
                    <a:pt x="178598" y="193516"/>
                  </a:lnTo>
                  <a:lnTo>
                    <a:pt x="182235" y="207937"/>
                  </a:lnTo>
                  <a:lnTo>
                    <a:pt x="185825" y="221459"/>
                  </a:lnTo>
                  <a:lnTo>
                    <a:pt x="189219" y="234354"/>
                  </a:lnTo>
                  <a:lnTo>
                    <a:pt x="192119" y="247095"/>
                  </a:lnTo>
                  <a:lnTo>
                    <a:pt x="194401" y="259951"/>
                  </a:lnTo>
                  <a:lnTo>
                    <a:pt x="196106" y="272413"/>
                  </a:lnTo>
                  <a:lnTo>
                    <a:pt x="197517" y="284511"/>
                  </a:lnTo>
                  <a:lnTo>
                    <a:pt x="198758" y="297314"/>
                  </a:lnTo>
                  <a:lnTo>
                    <a:pt x="200041" y="312863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35423" y="4330281"/>
              <a:ext cx="150049" cy="229473"/>
            </a:xfrm>
            <a:custGeom>
              <a:avLst/>
              <a:gdLst/>
              <a:ahLst/>
              <a:cxnLst/>
              <a:rect l="0" t="0" r="0" b="0"/>
              <a:pathLst>
                <a:path w="150049" h="229473">
                  <a:moveTo>
                    <a:pt x="23706" y="112745"/>
                  </a:moveTo>
                  <a:lnTo>
                    <a:pt x="32575" y="109811"/>
                  </a:lnTo>
                  <a:lnTo>
                    <a:pt x="41561" y="107029"/>
                  </a:lnTo>
                  <a:lnTo>
                    <a:pt x="51552" y="104125"/>
                  </a:lnTo>
                  <a:lnTo>
                    <a:pt x="62359" y="100912"/>
                  </a:lnTo>
                  <a:lnTo>
                    <a:pt x="73523" y="97098"/>
                  </a:lnTo>
                  <a:lnTo>
                    <a:pt x="84714" y="92572"/>
                  </a:lnTo>
                  <a:lnTo>
                    <a:pt x="95308" y="87062"/>
                  </a:lnTo>
                  <a:lnTo>
                    <a:pt x="104347" y="80078"/>
                  </a:lnTo>
                  <a:lnTo>
                    <a:pt x="111444" y="71491"/>
                  </a:lnTo>
                  <a:lnTo>
                    <a:pt x="116392" y="61640"/>
                  </a:lnTo>
                  <a:lnTo>
                    <a:pt x="118903" y="51119"/>
                  </a:lnTo>
                  <a:lnTo>
                    <a:pt x="119069" y="40350"/>
                  </a:lnTo>
                  <a:lnTo>
                    <a:pt x="117099" y="29868"/>
                  </a:lnTo>
                  <a:lnTo>
                    <a:pt x="113126" y="20370"/>
                  </a:lnTo>
                  <a:lnTo>
                    <a:pt x="107424" y="12151"/>
                  </a:lnTo>
                  <a:lnTo>
                    <a:pt x="100345" y="5635"/>
                  </a:lnTo>
                  <a:lnTo>
                    <a:pt x="92233" y="1531"/>
                  </a:lnTo>
                  <a:lnTo>
                    <a:pt x="83377" y="0"/>
                  </a:lnTo>
                  <a:lnTo>
                    <a:pt x="74162" y="903"/>
                  </a:lnTo>
                  <a:lnTo>
                    <a:pt x="65056" y="4084"/>
                  </a:lnTo>
                  <a:lnTo>
                    <a:pt x="56309" y="9223"/>
                  </a:lnTo>
                  <a:lnTo>
                    <a:pt x="48131" y="16078"/>
                  </a:lnTo>
                  <a:lnTo>
                    <a:pt x="40783" y="24564"/>
                  </a:lnTo>
                  <a:lnTo>
                    <a:pt x="34323" y="34484"/>
                  </a:lnTo>
                  <a:lnTo>
                    <a:pt x="28644" y="45398"/>
                  </a:lnTo>
                  <a:lnTo>
                    <a:pt x="23587" y="56714"/>
                  </a:lnTo>
                  <a:lnTo>
                    <a:pt x="18996" y="68064"/>
                  </a:lnTo>
                  <a:lnTo>
                    <a:pt x="14741" y="79294"/>
                  </a:lnTo>
                  <a:lnTo>
                    <a:pt x="10722" y="90368"/>
                  </a:lnTo>
                  <a:lnTo>
                    <a:pt x="6877" y="101299"/>
                  </a:lnTo>
                  <a:lnTo>
                    <a:pt x="3479" y="112115"/>
                  </a:lnTo>
                  <a:lnTo>
                    <a:pt x="1109" y="122844"/>
                  </a:lnTo>
                  <a:lnTo>
                    <a:pt x="0" y="133511"/>
                  </a:lnTo>
                  <a:lnTo>
                    <a:pt x="72" y="144134"/>
                  </a:lnTo>
                  <a:lnTo>
                    <a:pt x="1108" y="154727"/>
                  </a:lnTo>
                  <a:lnTo>
                    <a:pt x="2883" y="165294"/>
                  </a:lnTo>
                  <a:lnTo>
                    <a:pt x="5362" y="175679"/>
                  </a:lnTo>
                  <a:lnTo>
                    <a:pt x="8696" y="185579"/>
                  </a:lnTo>
                  <a:lnTo>
                    <a:pt x="12903" y="194862"/>
                  </a:lnTo>
                  <a:lnTo>
                    <a:pt x="18032" y="203402"/>
                  </a:lnTo>
                  <a:lnTo>
                    <a:pt x="24231" y="210992"/>
                  </a:lnTo>
                  <a:lnTo>
                    <a:pt x="31487" y="217605"/>
                  </a:lnTo>
                  <a:lnTo>
                    <a:pt x="39972" y="223047"/>
                  </a:lnTo>
                  <a:lnTo>
                    <a:pt x="50102" y="226879"/>
                  </a:lnTo>
                  <a:lnTo>
                    <a:pt x="61948" y="229008"/>
                  </a:lnTo>
                  <a:lnTo>
                    <a:pt x="74970" y="229472"/>
                  </a:lnTo>
                  <a:lnTo>
                    <a:pt x="88242" y="228270"/>
                  </a:lnTo>
                  <a:lnTo>
                    <a:pt x="101187" y="225584"/>
                  </a:lnTo>
                  <a:lnTo>
                    <a:pt x="113171" y="222002"/>
                  </a:lnTo>
                  <a:lnTo>
                    <a:pt x="124504" y="218081"/>
                  </a:lnTo>
                  <a:lnTo>
                    <a:pt x="136172" y="213481"/>
                  </a:lnTo>
                  <a:lnTo>
                    <a:pt x="150048" y="207501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48642" y="4259486"/>
              <a:ext cx="347441" cy="304599"/>
            </a:xfrm>
            <a:custGeom>
              <a:avLst/>
              <a:gdLst/>
              <a:ahLst/>
              <a:cxnLst/>
              <a:rect l="0" t="0" r="0" b="0"/>
              <a:pathLst>
                <a:path w="347441" h="304599">
                  <a:moveTo>
                    <a:pt x="0" y="162483"/>
                  </a:moveTo>
                  <a:lnTo>
                    <a:pt x="2934" y="171284"/>
                  </a:lnTo>
                  <a:lnTo>
                    <a:pt x="5716" y="179631"/>
                  </a:lnTo>
                  <a:lnTo>
                    <a:pt x="8615" y="188334"/>
                  </a:lnTo>
                  <a:lnTo>
                    <a:pt x="11656" y="197628"/>
                  </a:lnTo>
                  <a:lnTo>
                    <a:pt x="14821" y="207771"/>
                  </a:lnTo>
                  <a:lnTo>
                    <a:pt x="18080" y="218816"/>
                  </a:lnTo>
                  <a:lnTo>
                    <a:pt x="21245" y="230655"/>
                  </a:lnTo>
                  <a:lnTo>
                    <a:pt x="23988" y="243125"/>
                  </a:lnTo>
                  <a:lnTo>
                    <a:pt x="26168" y="256064"/>
                  </a:lnTo>
                  <a:lnTo>
                    <a:pt x="27970" y="269174"/>
                  </a:lnTo>
                  <a:lnTo>
                    <a:pt x="29795" y="282047"/>
                  </a:lnTo>
                  <a:lnTo>
                    <a:pt x="31849" y="294398"/>
                  </a:lnTo>
                  <a:lnTo>
                    <a:pt x="33241" y="303244"/>
                  </a:lnTo>
                  <a:lnTo>
                    <a:pt x="32912" y="304598"/>
                  </a:lnTo>
                  <a:lnTo>
                    <a:pt x="31395" y="299107"/>
                  </a:lnTo>
                  <a:lnTo>
                    <a:pt x="29331" y="288760"/>
                  </a:lnTo>
                  <a:lnTo>
                    <a:pt x="27298" y="275424"/>
                  </a:lnTo>
                  <a:lnTo>
                    <a:pt x="25589" y="260356"/>
                  </a:lnTo>
                  <a:lnTo>
                    <a:pt x="24435" y="244457"/>
                  </a:lnTo>
                  <a:lnTo>
                    <a:pt x="24107" y="228454"/>
                  </a:lnTo>
                  <a:lnTo>
                    <a:pt x="24658" y="212714"/>
                  </a:lnTo>
                  <a:lnTo>
                    <a:pt x="25824" y="197340"/>
                  </a:lnTo>
                  <a:lnTo>
                    <a:pt x="27137" y="182310"/>
                  </a:lnTo>
                  <a:lnTo>
                    <a:pt x="28323" y="167561"/>
                  </a:lnTo>
                  <a:lnTo>
                    <a:pt x="29779" y="153024"/>
                  </a:lnTo>
                  <a:lnTo>
                    <a:pt x="32427" y="138641"/>
                  </a:lnTo>
                  <a:lnTo>
                    <a:pt x="36694" y="124371"/>
                  </a:lnTo>
                  <a:lnTo>
                    <a:pt x="42528" y="110346"/>
                  </a:lnTo>
                  <a:lnTo>
                    <a:pt x="49666" y="96848"/>
                  </a:lnTo>
                  <a:lnTo>
                    <a:pt x="57808" y="83995"/>
                  </a:lnTo>
                  <a:lnTo>
                    <a:pt x="66851" y="71906"/>
                  </a:lnTo>
                  <a:lnTo>
                    <a:pt x="76891" y="60781"/>
                  </a:lnTo>
                  <a:lnTo>
                    <a:pt x="87899" y="50630"/>
                  </a:lnTo>
                  <a:lnTo>
                    <a:pt x="99730" y="41322"/>
                  </a:lnTo>
                  <a:lnTo>
                    <a:pt x="112202" y="32675"/>
                  </a:lnTo>
                  <a:lnTo>
                    <a:pt x="125159" y="24530"/>
                  </a:lnTo>
                  <a:lnTo>
                    <a:pt x="138792" y="17074"/>
                  </a:lnTo>
                  <a:lnTo>
                    <a:pt x="153616" y="10818"/>
                  </a:lnTo>
                  <a:lnTo>
                    <a:pt x="169814" y="5949"/>
                  </a:lnTo>
                  <a:lnTo>
                    <a:pt x="187269" y="2510"/>
                  </a:lnTo>
                  <a:lnTo>
                    <a:pt x="205743" y="568"/>
                  </a:lnTo>
                  <a:lnTo>
                    <a:pt x="224979" y="0"/>
                  </a:lnTo>
                  <a:lnTo>
                    <a:pt x="244437" y="396"/>
                  </a:lnTo>
                  <a:lnTo>
                    <a:pt x="263339" y="1185"/>
                  </a:lnTo>
                  <a:lnTo>
                    <a:pt x="281289" y="2004"/>
                  </a:lnTo>
                  <a:lnTo>
                    <a:pt x="297666" y="2704"/>
                  </a:lnTo>
                  <a:lnTo>
                    <a:pt x="313053" y="3323"/>
                  </a:lnTo>
                  <a:lnTo>
                    <a:pt x="328799" y="3909"/>
                  </a:lnTo>
                  <a:lnTo>
                    <a:pt x="347440" y="4555"/>
                  </a:lnTo>
                </a:path>
              </a:pathLst>
            </a:custGeom>
            <a:ln w="38100" cap="flat" cmpd="sng" algn="ctr">
              <a:solidFill>
                <a:srgbClr val="FF804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86080" y="319868"/>
            <a:ext cx="4705" cy="200043"/>
          </a:xfrm>
          <a:custGeom>
            <a:avLst/>
            <a:gdLst/>
            <a:ahLst/>
            <a:cxnLst/>
            <a:rect l="0" t="0" r="0" b="0"/>
            <a:pathLst>
              <a:path w="4705" h="200043">
                <a:moveTo>
                  <a:pt x="4704" y="0"/>
                </a:moveTo>
                <a:lnTo>
                  <a:pt x="4704" y="11736"/>
                </a:lnTo>
                <a:lnTo>
                  <a:pt x="4704" y="22864"/>
                </a:lnTo>
                <a:lnTo>
                  <a:pt x="4704" y="34467"/>
                </a:lnTo>
                <a:lnTo>
                  <a:pt x="4704" y="46801"/>
                </a:lnTo>
                <a:lnTo>
                  <a:pt x="4704" y="60110"/>
                </a:lnTo>
                <a:lnTo>
                  <a:pt x="4699" y="74410"/>
                </a:lnTo>
                <a:lnTo>
                  <a:pt x="4526" y="89242"/>
                </a:lnTo>
                <a:lnTo>
                  <a:pt x="3878" y="103807"/>
                </a:lnTo>
                <a:lnTo>
                  <a:pt x="2634" y="117671"/>
                </a:lnTo>
                <a:lnTo>
                  <a:pt x="1154" y="130758"/>
                </a:lnTo>
                <a:lnTo>
                  <a:pt x="154" y="143159"/>
                </a:lnTo>
                <a:lnTo>
                  <a:pt x="0" y="155006"/>
                </a:lnTo>
                <a:lnTo>
                  <a:pt x="566" y="165984"/>
                </a:lnTo>
                <a:lnTo>
                  <a:pt x="1465" y="176401"/>
                </a:lnTo>
                <a:lnTo>
                  <a:pt x="2780" y="187175"/>
                </a:lnTo>
                <a:lnTo>
                  <a:pt x="4704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47359" y="177911"/>
            <a:ext cx="315838" cy="400196"/>
          </a:xfrm>
          <a:custGeom>
            <a:avLst/>
            <a:gdLst/>
            <a:ahLst/>
            <a:cxnLst/>
            <a:rect l="0" t="0" r="0" b="0"/>
            <a:pathLst>
              <a:path w="315838" h="400196">
                <a:moveTo>
                  <a:pt x="185539" y="5087"/>
                </a:moveTo>
                <a:lnTo>
                  <a:pt x="171004" y="8021"/>
                </a:lnTo>
                <a:lnTo>
                  <a:pt x="158373" y="10803"/>
                </a:lnTo>
                <a:lnTo>
                  <a:pt x="146468" y="13707"/>
                </a:lnTo>
                <a:lnTo>
                  <a:pt x="134986" y="16920"/>
                </a:lnTo>
                <a:lnTo>
                  <a:pt x="123794" y="20734"/>
                </a:lnTo>
                <a:lnTo>
                  <a:pt x="112812" y="25255"/>
                </a:lnTo>
                <a:lnTo>
                  <a:pt x="102142" y="30592"/>
                </a:lnTo>
                <a:lnTo>
                  <a:pt x="92048" y="36928"/>
                </a:lnTo>
                <a:lnTo>
                  <a:pt x="82623" y="44266"/>
                </a:lnTo>
                <a:lnTo>
                  <a:pt x="73650" y="52464"/>
                </a:lnTo>
                <a:lnTo>
                  <a:pt x="64704" y="61338"/>
                </a:lnTo>
                <a:lnTo>
                  <a:pt x="55544" y="70713"/>
                </a:lnTo>
                <a:lnTo>
                  <a:pt x="46424" y="80447"/>
                </a:lnTo>
                <a:lnTo>
                  <a:pt x="37981" y="90434"/>
                </a:lnTo>
                <a:lnTo>
                  <a:pt x="30524" y="100600"/>
                </a:lnTo>
                <a:lnTo>
                  <a:pt x="24043" y="111053"/>
                </a:lnTo>
                <a:lnTo>
                  <a:pt x="18381" y="122064"/>
                </a:lnTo>
                <a:lnTo>
                  <a:pt x="13356" y="133734"/>
                </a:lnTo>
                <a:lnTo>
                  <a:pt x="8964" y="146013"/>
                </a:lnTo>
                <a:lnTo>
                  <a:pt x="5379" y="158788"/>
                </a:lnTo>
                <a:lnTo>
                  <a:pt x="2634" y="171939"/>
                </a:lnTo>
                <a:lnTo>
                  <a:pt x="789" y="185363"/>
                </a:lnTo>
                <a:lnTo>
                  <a:pt x="0" y="198981"/>
                </a:lnTo>
                <a:lnTo>
                  <a:pt x="248" y="212729"/>
                </a:lnTo>
                <a:lnTo>
                  <a:pt x="1381" y="226401"/>
                </a:lnTo>
                <a:lnTo>
                  <a:pt x="3205" y="239661"/>
                </a:lnTo>
                <a:lnTo>
                  <a:pt x="5540" y="252363"/>
                </a:lnTo>
                <a:lnTo>
                  <a:pt x="8242" y="264690"/>
                </a:lnTo>
                <a:lnTo>
                  <a:pt x="11201" y="277041"/>
                </a:lnTo>
                <a:lnTo>
                  <a:pt x="14342" y="289641"/>
                </a:lnTo>
                <a:lnTo>
                  <a:pt x="17772" y="302223"/>
                </a:lnTo>
                <a:lnTo>
                  <a:pt x="21761" y="314145"/>
                </a:lnTo>
                <a:lnTo>
                  <a:pt x="26414" y="325095"/>
                </a:lnTo>
                <a:lnTo>
                  <a:pt x="31846" y="335244"/>
                </a:lnTo>
                <a:lnTo>
                  <a:pt x="38250" y="345055"/>
                </a:lnTo>
                <a:lnTo>
                  <a:pt x="45639" y="354831"/>
                </a:lnTo>
                <a:lnTo>
                  <a:pt x="54042" y="364381"/>
                </a:lnTo>
                <a:lnTo>
                  <a:pt x="63586" y="373121"/>
                </a:lnTo>
                <a:lnTo>
                  <a:pt x="74229" y="380777"/>
                </a:lnTo>
                <a:lnTo>
                  <a:pt x="85799" y="387222"/>
                </a:lnTo>
                <a:lnTo>
                  <a:pt x="98089" y="392329"/>
                </a:lnTo>
                <a:lnTo>
                  <a:pt x="110910" y="396162"/>
                </a:lnTo>
                <a:lnTo>
                  <a:pt x="124113" y="398771"/>
                </a:lnTo>
                <a:lnTo>
                  <a:pt x="137581" y="400088"/>
                </a:lnTo>
                <a:lnTo>
                  <a:pt x="151228" y="400195"/>
                </a:lnTo>
                <a:lnTo>
                  <a:pt x="164833" y="399134"/>
                </a:lnTo>
                <a:lnTo>
                  <a:pt x="178048" y="396828"/>
                </a:lnTo>
                <a:lnTo>
                  <a:pt x="190711" y="393346"/>
                </a:lnTo>
                <a:lnTo>
                  <a:pt x="202672" y="388721"/>
                </a:lnTo>
                <a:lnTo>
                  <a:pt x="213713" y="382867"/>
                </a:lnTo>
                <a:lnTo>
                  <a:pt x="223806" y="375855"/>
                </a:lnTo>
                <a:lnTo>
                  <a:pt x="233077" y="367876"/>
                </a:lnTo>
                <a:lnTo>
                  <a:pt x="241698" y="359150"/>
                </a:lnTo>
                <a:lnTo>
                  <a:pt x="249836" y="349874"/>
                </a:lnTo>
                <a:lnTo>
                  <a:pt x="257625" y="340205"/>
                </a:lnTo>
                <a:lnTo>
                  <a:pt x="265170" y="330263"/>
                </a:lnTo>
                <a:lnTo>
                  <a:pt x="272541" y="320126"/>
                </a:lnTo>
                <a:lnTo>
                  <a:pt x="279628" y="309692"/>
                </a:lnTo>
                <a:lnTo>
                  <a:pt x="286160" y="298695"/>
                </a:lnTo>
                <a:lnTo>
                  <a:pt x="292030" y="287034"/>
                </a:lnTo>
                <a:lnTo>
                  <a:pt x="297124" y="274761"/>
                </a:lnTo>
                <a:lnTo>
                  <a:pt x="301246" y="261990"/>
                </a:lnTo>
                <a:lnTo>
                  <a:pt x="304393" y="248841"/>
                </a:lnTo>
                <a:lnTo>
                  <a:pt x="306863" y="235419"/>
                </a:lnTo>
                <a:lnTo>
                  <a:pt x="309144" y="221802"/>
                </a:lnTo>
                <a:lnTo>
                  <a:pt x="311526" y="208055"/>
                </a:lnTo>
                <a:lnTo>
                  <a:pt x="313790" y="194383"/>
                </a:lnTo>
                <a:lnTo>
                  <a:pt x="315325" y="181123"/>
                </a:lnTo>
                <a:lnTo>
                  <a:pt x="315837" y="168426"/>
                </a:lnTo>
                <a:lnTo>
                  <a:pt x="315349" y="156272"/>
                </a:lnTo>
                <a:lnTo>
                  <a:pt x="314025" y="144570"/>
                </a:lnTo>
                <a:lnTo>
                  <a:pt x="312053" y="133214"/>
                </a:lnTo>
                <a:lnTo>
                  <a:pt x="309441" y="122112"/>
                </a:lnTo>
                <a:lnTo>
                  <a:pt x="306017" y="111190"/>
                </a:lnTo>
                <a:lnTo>
                  <a:pt x="301754" y="100394"/>
                </a:lnTo>
                <a:lnTo>
                  <a:pt x="296757" y="89685"/>
                </a:lnTo>
                <a:lnTo>
                  <a:pt x="291179" y="79034"/>
                </a:lnTo>
                <a:lnTo>
                  <a:pt x="285162" y="68428"/>
                </a:lnTo>
                <a:lnTo>
                  <a:pt x="278664" y="58018"/>
                </a:lnTo>
                <a:lnTo>
                  <a:pt x="271470" y="48101"/>
                </a:lnTo>
                <a:lnTo>
                  <a:pt x="263515" y="38805"/>
                </a:lnTo>
                <a:lnTo>
                  <a:pt x="254714" y="30259"/>
                </a:lnTo>
                <a:lnTo>
                  <a:pt x="244897" y="22664"/>
                </a:lnTo>
                <a:lnTo>
                  <a:pt x="234066" y="16042"/>
                </a:lnTo>
                <a:lnTo>
                  <a:pt x="222369" y="10425"/>
                </a:lnTo>
                <a:lnTo>
                  <a:pt x="209993" y="5943"/>
                </a:lnTo>
                <a:lnTo>
                  <a:pt x="197118" y="2565"/>
                </a:lnTo>
                <a:lnTo>
                  <a:pt x="184050" y="448"/>
                </a:lnTo>
                <a:lnTo>
                  <a:pt x="171204" y="0"/>
                </a:lnTo>
                <a:lnTo>
                  <a:pt x="158801" y="1283"/>
                </a:lnTo>
                <a:lnTo>
                  <a:pt x="147316" y="3770"/>
                </a:lnTo>
                <a:lnTo>
                  <a:pt x="136438" y="6763"/>
                </a:lnTo>
                <a:lnTo>
                  <a:pt x="125213" y="10525"/>
                </a:lnTo>
                <a:lnTo>
                  <a:pt x="111839" y="156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585581" y="178770"/>
            <a:ext cx="168457" cy="404312"/>
          </a:xfrm>
          <a:custGeom>
            <a:avLst/>
            <a:gdLst/>
            <a:ahLst/>
            <a:cxnLst/>
            <a:rect l="0" t="0" r="0" b="0"/>
            <a:pathLst>
              <a:path w="168457" h="404312">
                <a:moveTo>
                  <a:pt x="0" y="404311"/>
                </a:moveTo>
                <a:lnTo>
                  <a:pt x="68" y="392643"/>
                </a:lnTo>
                <a:lnTo>
                  <a:pt x="708" y="382154"/>
                </a:lnTo>
                <a:lnTo>
                  <a:pt x="2000" y="371843"/>
                </a:lnTo>
                <a:lnTo>
                  <a:pt x="3687" y="361196"/>
                </a:lnTo>
                <a:lnTo>
                  <a:pt x="5355" y="349556"/>
                </a:lnTo>
                <a:lnTo>
                  <a:pt x="6768" y="336664"/>
                </a:lnTo>
                <a:lnTo>
                  <a:pt x="7866" y="322758"/>
                </a:lnTo>
                <a:lnTo>
                  <a:pt x="8677" y="308355"/>
                </a:lnTo>
                <a:lnTo>
                  <a:pt x="9256" y="293807"/>
                </a:lnTo>
                <a:lnTo>
                  <a:pt x="9662" y="278956"/>
                </a:lnTo>
                <a:lnTo>
                  <a:pt x="9942" y="263241"/>
                </a:lnTo>
                <a:lnTo>
                  <a:pt x="10133" y="246413"/>
                </a:lnTo>
                <a:lnTo>
                  <a:pt x="10263" y="228689"/>
                </a:lnTo>
                <a:lnTo>
                  <a:pt x="10350" y="210559"/>
                </a:lnTo>
                <a:lnTo>
                  <a:pt x="10409" y="192355"/>
                </a:lnTo>
                <a:lnTo>
                  <a:pt x="10449" y="174063"/>
                </a:lnTo>
                <a:lnTo>
                  <a:pt x="10475" y="155417"/>
                </a:lnTo>
                <a:lnTo>
                  <a:pt x="10493" y="136290"/>
                </a:lnTo>
                <a:lnTo>
                  <a:pt x="10505" y="117023"/>
                </a:lnTo>
                <a:lnTo>
                  <a:pt x="10513" y="98306"/>
                </a:lnTo>
                <a:lnTo>
                  <a:pt x="10518" y="80493"/>
                </a:lnTo>
                <a:lnTo>
                  <a:pt x="10522" y="63598"/>
                </a:lnTo>
                <a:lnTo>
                  <a:pt x="10524" y="47485"/>
                </a:lnTo>
                <a:lnTo>
                  <a:pt x="10535" y="32006"/>
                </a:lnTo>
                <a:lnTo>
                  <a:pt x="10901" y="17987"/>
                </a:lnTo>
                <a:lnTo>
                  <a:pt x="12899" y="7243"/>
                </a:lnTo>
                <a:lnTo>
                  <a:pt x="17039" y="1092"/>
                </a:lnTo>
                <a:lnTo>
                  <a:pt x="22188" y="0"/>
                </a:lnTo>
                <a:lnTo>
                  <a:pt x="27853" y="3226"/>
                </a:lnTo>
                <a:lnTo>
                  <a:pt x="33882" y="9892"/>
                </a:lnTo>
                <a:lnTo>
                  <a:pt x="40190" y="19390"/>
                </a:lnTo>
                <a:lnTo>
                  <a:pt x="46708" y="31146"/>
                </a:lnTo>
                <a:lnTo>
                  <a:pt x="53379" y="44615"/>
                </a:lnTo>
                <a:lnTo>
                  <a:pt x="60160" y="59335"/>
                </a:lnTo>
                <a:lnTo>
                  <a:pt x="67011" y="74948"/>
                </a:lnTo>
                <a:lnTo>
                  <a:pt x="73748" y="91349"/>
                </a:lnTo>
                <a:lnTo>
                  <a:pt x="80044" y="108652"/>
                </a:lnTo>
                <a:lnTo>
                  <a:pt x="85765" y="126847"/>
                </a:lnTo>
                <a:lnTo>
                  <a:pt x="91097" y="145643"/>
                </a:lnTo>
                <a:lnTo>
                  <a:pt x="96446" y="164568"/>
                </a:lnTo>
                <a:lnTo>
                  <a:pt x="102042" y="183327"/>
                </a:lnTo>
                <a:lnTo>
                  <a:pt x="107786" y="201501"/>
                </a:lnTo>
                <a:lnTo>
                  <a:pt x="113342" y="218479"/>
                </a:lnTo>
                <a:lnTo>
                  <a:pt x="118530" y="234048"/>
                </a:lnTo>
                <a:lnTo>
                  <a:pt x="123488" y="248486"/>
                </a:lnTo>
                <a:lnTo>
                  <a:pt x="128577" y="262344"/>
                </a:lnTo>
                <a:lnTo>
                  <a:pt x="133996" y="276003"/>
                </a:lnTo>
                <a:lnTo>
                  <a:pt x="139619" y="289486"/>
                </a:lnTo>
                <a:lnTo>
                  <a:pt x="145094" y="302553"/>
                </a:lnTo>
                <a:lnTo>
                  <a:pt x="150217" y="315080"/>
                </a:lnTo>
                <a:lnTo>
                  <a:pt x="154808" y="326834"/>
                </a:lnTo>
                <a:lnTo>
                  <a:pt x="159076" y="338658"/>
                </a:lnTo>
                <a:lnTo>
                  <a:pt x="163393" y="352710"/>
                </a:lnTo>
                <a:lnTo>
                  <a:pt x="168456" y="37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575053" y="459452"/>
            <a:ext cx="136871" cy="18345"/>
          </a:xfrm>
          <a:custGeom>
            <a:avLst/>
            <a:gdLst/>
            <a:ahLst/>
            <a:cxnLst/>
            <a:rect l="0" t="0" r="0" b="0"/>
            <a:pathLst>
              <a:path w="136871" h="18345">
                <a:moveTo>
                  <a:pt x="136870" y="7815"/>
                </a:moveTo>
                <a:lnTo>
                  <a:pt x="125068" y="4949"/>
                </a:lnTo>
                <a:lnTo>
                  <a:pt x="113299" y="2807"/>
                </a:lnTo>
                <a:lnTo>
                  <a:pt x="100413" y="1208"/>
                </a:lnTo>
                <a:lnTo>
                  <a:pt x="86738" y="200"/>
                </a:lnTo>
                <a:lnTo>
                  <a:pt x="73058" y="0"/>
                </a:lnTo>
                <a:lnTo>
                  <a:pt x="59851" y="656"/>
                </a:lnTo>
                <a:lnTo>
                  <a:pt x="47502" y="2104"/>
                </a:lnTo>
                <a:lnTo>
                  <a:pt x="35145" y="4502"/>
                </a:lnTo>
                <a:lnTo>
                  <a:pt x="20583" y="9180"/>
                </a:lnTo>
                <a:lnTo>
                  <a:pt x="0" y="1834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806680" y="396155"/>
            <a:ext cx="221099" cy="155341"/>
          </a:xfrm>
          <a:custGeom>
            <a:avLst/>
            <a:gdLst/>
            <a:ahLst/>
            <a:cxnLst/>
            <a:rect l="0" t="0" r="0" b="0"/>
            <a:pathLst>
              <a:path w="221099" h="155341">
                <a:moveTo>
                  <a:pt x="0" y="71112"/>
                </a:moveTo>
                <a:lnTo>
                  <a:pt x="0" y="82848"/>
                </a:lnTo>
                <a:lnTo>
                  <a:pt x="0" y="93976"/>
                </a:lnTo>
                <a:lnTo>
                  <a:pt x="5" y="105570"/>
                </a:lnTo>
                <a:lnTo>
                  <a:pt x="177" y="117559"/>
                </a:lnTo>
                <a:lnTo>
                  <a:pt x="826" y="129570"/>
                </a:lnTo>
                <a:lnTo>
                  <a:pt x="2082" y="141283"/>
                </a:lnTo>
                <a:lnTo>
                  <a:pt x="3990" y="149455"/>
                </a:lnTo>
                <a:lnTo>
                  <a:pt x="6119" y="150403"/>
                </a:lnTo>
                <a:lnTo>
                  <a:pt x="7724" y="145803"/>
                </a:lnTo>
                <a:lnTo>
                  <a:pt x="8766" y="137689"/>
                </a:lnTo>
                <a:lnTo>
                  <a:pt x="9415" y="127399"/>
                </a:lnTo>
                <a:lnTo>
                  <a:pt x="9819" y="115758"/>
                </a:lnTo>
                <a:lnTo>
                  <a:pt x="10077" y="103271"/>
                </a:lnTo>
                <a:lnTo>
                  <a:pt x="10410" y="90411"/>
                </a:lnTo>
                <a:lnTo>
                  <a:pt x="11161" y="77679"/>
                </a:lnTo>
                <a:lnTo>
                  <a:pt x="12490" y="65335"/>
                </a:lnTo>
                <a:lnTo>
                  <a:pt x="14704" y="53753"/>
                </a:lnTo>
                <a:lnTo>
                  <a:pt x="18326" y="43497"/>
                </a:lnTo>
                <a:lnTo>
                  <a:pt x="23498" y="34765"/>
                </a:lnTo>
                <a:lnTo>
                  <a:pt x="29734" y="28070"/>
                </a:lnTo>
                <a:lnTo>
                  <a:pt x="36143" y="24378"/>
                </a:lnTo>
                <a:lnTo>
                  <a:pt x="42192" y="23936"/>
                </a:lnTo>
                <a:lnTo>
                  <a:pt x="47878" y="26384"/>
                </a:lnTo>
                <a:lnTo>
                  <a:pt x="53528" y="31142"/>
                </a:lnTo>
                <a:lnTo>
                  <a:pt x="59360" y="37632"/>
                </a:lnTo>
                <a:lnTo>
                  <a:pt x="65277" y="45374"/>
                </a:lnTo>
                <a:lnTo>
                  <a:pt x="70956" y="53999"/>
                </a:lnTo>
                <a:lnTo>
                  <a:pt x="76241" y="63202"/>
                </a:lnTo>
                <a:lnTo>
                  <a:pt x="81649" y="71592"/>
                </a:lnTo>
                <a:lnTo>
                  <a:pt x="87840" y="75865"/>
                </a:lnTo>
                <a:lnTo>
                  <a:pt x="94078" y="74703"/>
                </a:lnTo>
                <a:lnTo>
                  <a:pt x="99445" y="70097"/>
                </a:lnTo>
                <a:lnTo>
                  <a:pt x="104022" y="63435"/>
                </a:lnTo>
                <a:lnTo>
                  <a:pt x="108110" y="55468"/>
                </a:lnTo>
                <a:lnTo>
                  <a:pt x="111933" y="46649"/>
                </a:lnTo>
                <a:lnTo>
                  <a:pt x="115781" y="37430"/>
                </a:lnTo>
                <a:lnTo>
                  <a:pt x="120029" y="28307"/>
                </a:lnTo>
                <a:lnTo>
                  <a:pt x="124846" y="19551"/>
                </a:lnTo>
                <a:lnTo>
                  <a:pt x="130382" y="11704"/>
                </a:lnTo>
                <a:lnTo>
                  <a:pt x="136853" y="5641"/>
                </a:lnTo>
                <a:lnTo>
                  <a:pt x="144272" y="1688"/>
                </a:lnTo>
                <a:lnTo>
                  <a:pt x="152185" y="0"/>
                </a:lnTo>
                <a:lnTo>
                  <a:pt x="159803" y="828"/>
                </a:lnTo>
                <a:lnTo>
                  <a:pt x="166698" y="4053"/>
                </a:lnTo>
                <a:lnTo>
                  <a:pt x="172800" y="9283"/>
                </a:lnTo>
                <a:lnTo>
                  <a:pt x="178206" y="16065"/>
                </a:lnTo>
                <a:lnTo>
                  <a:pt x="183063" y="23989"/>
                </a:lnTo>
                <a:lnTo>
                  <a:pt x="187512" y="32729"/>
                </a:lnTo>
                <a:lnTo>
                  <a:pt x="191669" y="42039"/>
                </a:lnTo>
                <a:lnTo>
                  <a:pt x="195620" y="51743"/>
                </a:lnTo>
                <a:lnTo>
                  <a:pt x="199429" y="61715"/>
                </a:lnTo>
                <a:lnTo>
                  <a:pt x="203140" y="71869"/>
                </a:lnTo>
                <a:lnTo>
                  <a:pt x="206781" y="82147"/>
                </a:lnTo>
                <a:lnTo>
                  <a:pt x="210221" y="92631"/>
                </a:lnTo>
                <a:lnTo>
                  <a:pt x="213517" y="104879"/>
                </a:lnTo>
                <a:lnTo>
                  <a:pt x="216959" y="123321"/>
                </a:lnTo>
                <a:lnTo>
                  <a:pt x="221098" y="15534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1059364" y="386203"/>
            <a:ext cx="242156" cy="163529"/>
          </a:xfrm>
          <a:custGeom>
            <a:avLst/>
            <a:gdLst/>
            <a:ahLst/>
            <a:cxnLst/>
            <a:rect l="0" t="0" r="0" b="0"/>
            <a:pathLst>
              <a:path w="242156" h="163529">
                <a:moveTo>
                  <a:pt x="0" y="112650"/>
                </a:moveTo>
                <a:lnTo>
                  <a:pt x="5934" y="106849"/>
                </a:lnTo>
                <a:lnTo>
                  <a:pt x="12139" y="101925"/>
                </a:lnTo>
                <a:lnTo>
                  <a:pt x="19235" y="97422"/>
                </a:lnTo>
                <a:lnTo>
                  <a:pt x="27175" y="93202"/>
                </a:lnTo>
                <a:lnTo>
                  <a:pt x="35822" y="89188"/>
                </a:lnTo>
                <a:lnTo>
                  <a:pt x="45012" y="85322"/>
                </a:lnTo>
                <a:lnTo>
                  <a:pt x="54438" y="81397"/>
                </a:lnTo>
                <a:lnTo>
                  <a:pt x="63680" y="77073"/>
                </a:lnTo>
                <a:lnTo>
                  <a:pt x="72510" y="72189"/>
                </a:lnTo>
                <a:lnTo>
                  <a:pt x="80573" y="66432"/>
                </a:lnTo>
                <a:lnTo>
                  <a:pt x="87309" y="59278"/>
                </a:lnTo>
                <a:lnTo>
                  <a:pt x="92532" y="50581"/>
                </a:lnTo>
                <a:lnTo>
                  <a:pt x="96055" y="40824"/>
                </a:lnTo>
                <a:lnTo>
                  <a:pt x="97530" y="30899"/>
                </a:lnTo>
                <a:lnTo>
                  <a:pt x="96956" y="21353"/>
                </a:lnTo>
                <a:lnTo>
                  <a:pt x="94301" y="12846"/>
                </a:lnTo>
                <a:lnTo>
                  <a:pt x="89329" y="6277"/>
                </a:lnTo>
                <a:lnTo>
                  <a:pt x="82138" y="1952"/>
                </a:lnTo>
                <a:lnTo>
                  <a:pt x="73244" y="0"/>
                </a:lnTo>
                <a:lnTo>
                  <a:pt x="63374" y="644"/>
                </a:lnTo>
                <a:lnTo>
                  <a:pt x="53051" y="3746"/>
                </a:lnTo>
                <a:lnTo>
                  <a:pt x="43039" y="9063"/>
                </a:lnTo>
                <a:lnTo>
                  <a:pt x="34389" y="16434"/>
                </a:lnTo>
                <a:lnTo>
                  <a:pt x="27543" y="25572"/>
                </a:lnTo>
                <a:lnTo>
                  <a:pt x="22424" y="36111"/>
                </a:lnTo>
                <a:lnTo>
                  <a:pt x="18732" y="47700"/>
                </a:lnTo>
                <a:lnTo>
                  <a:pt x="16137" y="60043"/>
                </a:lnTo>
                <a:lnTo>
                  <a:pt x="14508" y="72752"/>
                </a:lnTo>
                <a:lnTo>
                  <a:pt x="13922" y="85358"/>
                </a:lnTo>
                <a:lnTo>
                  <a:pt x="14340" y="97608"/>
                </a:lnTo>
                <a:lnTo>
                  <a:pt x="15770" y="109291"/>
                </a:lnTo>
                <a:lnTo>
                  <a:pt x="18332" y="120145"/>
                </a:lnTo>
                <a:lnTo>
                  <a:pt x="21989" y="130109"/>
                </a:lnTo>
                <a:lnTo>
                  <a:pt x="26733" y="139123"/>
                </a:lnTo>
                <a:lnTo>
                  <a:pt x="32667" y="147039"/>
                </a:lnTo>
                <a:lnTo>
                  <a:pt x="39733" y="153872"/>
                </a:lnTo>
                <a:lnTo>
                  <a:pt x="47749" y="159293"/>
                </a:lnTo>
                <a:lnTo>
                  <a:pt x="56500" y="162579"/>
                </a:lnTo>
                <a:lnTo>
                  <a:pt x="65787" y="163528"/>
                </a:lnTo>
                <a:lnTo>
                  <a:pt x="75294" y="162385"/>
                </a:lnTo>
                <a:lnTo>
                  <a:pt x="84595" y="159567"/>
                </a:lnTo>
                <a:lnTo>
                  <a:pt x="93479" y="155490"/>
                </a:lnTo>
                <a:lnTo>
                  <a:pt x="101917" y="150501"/>
                </a:lnTo>
                <a:lnTo>
                  <a:pt x="109972" y="144870"/>
                </a:lnTo>
                <a:lnTo>
                  <a:pt x="117741" y="138827"/>
                </a:lnTo>
                <a:lnTo>
                  <a:pt x="125829" y="133723"/>
                </a:lnTo>
                <a:lnTo>
                  <a:pt x="134083" y="131637"/>
                </a:lnTo>
                <a:lnTo>
                  <a:pt x="141138" y="133088"/>
                </a:lnTo>
                <a:lnTo>
                  <a:pt x="146954" y="137772"/>
                </a:lnTo>
                <a:lnTo>
                  <a:pt x="151890" y="145008"/>
                </a:lnTo>
                <a:lnTo>
                  <a:pt x="155609" y="151367"/>
                </a:lnTo>
                <a:lnTo>
                  <a:pt x="157580" y="152562"/>
                </a:lnTo>
                <a:lnTo>
                  <a:pt x="158371" y="148845"/>
                </a:lnTo>
                <a:lnTo>
                  <a:pt x="158574" y="141617"/>
                </a:lnTo>
                <a:lnTo>
                  <a:pt x="158536" y="132049"/>
                </a:lnTo>
                <a:lnTo>
                  <a:pt x="158426" y="120954"/>
                </a:lnTo>
                <a:lnTo>
                  <a:pt x="158478" y="109024"/>
                </a:lnTo>
                <a:lnTo>
                  <a:pt x="159023" y="96914"/>
                </a:lnTo>
                <a:lnTo>
                  <a:pt x="160206" y="84980"/>
                </a:lnTo>
                <a:lnTo>
                  <a:pt x="162319" y="73503"/>
                </a:lnTo>
                <a:lnTo>
                  <a:pt x="165871" y="62783"/>
                </a:lnTo>
                <a:lnTo>
                  <a:pt x="171004" y="52906"/>
                </a:lnTo>
                <a:lnTo>
                  <a:pt x="177553" y="43950"/>
                </a:lnTo>
                <a:lnTo>
                  <a:pt x="185237" y="36071"/>
                </a:lnTo>
                <a:lnTo>
                  <a:pt x="193765" y="29254"/>
                </a:lnTo>
                <a:lnTo>
                  <a:pt x="202636" y="23488"/>
                </a:lnTo>
                <a:lnTo>
                  <a:pt x="212121" y="18287"/>
                </a:lnTo>
                <a:lnTo>
                  <a:pt x="224166" y="13192"/>
                </a:lnTo>
                <a:lnTo>
                  <a:pt x="242155" y="736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385747" y="425153"/>
            <a:ext cx="10530" cy="115815"/>
          </a:xfrm>
          <a:custGeom>
            <a:avLst/>
            <a:gdLst/>
            <a:ahLst/>
            <a:cxnLst/>
            <a:rect l="0" t="0" r="0" b="0"/>
            <a:pathLst>
              <a:path w="10530" h="115815">
                <a:moveTo>
                  <a:pt x="0" y="0"/>
                </a:moveTo>
                <a:lnTo>
                  <a:pt x="67" y="14535"/>
                </a:lnTo>
                <a:lnTo>
                  <a:pt x="708" y="27166"/>
                </a:lnTo>
                <a:lnTo>
                  <a:pt x="1999" y="39071"/>
                </a:lnTo>
                <a:lnTo>
                  <a:pt x="3695" y="50678"/>
                </a:lnTo>
                <a:lnTo>
                  <a:pt x="5545" y="63826"/>
                </a:lnTo>
                <a:lnTo>
                  <a:pt x="7713" y="83030"/>
                </a:lnTo>
                <a:lnTo>
                  <a:pt x="10529" y="1158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1385747" y="298811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21057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485292" y="403419"/>
            <a:ext cx="132083" cy="141250"/>
          </a:xfrm>
          <a:custGeom>
            <a:avLst/>
            <a:gdLst/>
            <a:ahLst/>
            <a:cxnLst/>
            <a:rect l="0" t="0" r="0" b="0"/>
            <a:pathLst>
              <a:path w="132083" h="141250">
                <a:moveTo>
                  <a:pt x="58383" y="11206"/>
                </a:moveTo>
                <a:lnTo>
                  <a:pt x="52448" y="5539"/>
                </a:lnTo>
                <a:lnTo>
                  <a:pt x="46243" y="1896"/>
                </a:lnTo>
                <a:lnTo>
                  <a:pt x="39157" y="0"/>
                </a:lnTo>
                <a:lnTo>
                  <a:pt x="31562" y="17"/>
                </a:lnTo>
                <a:lnTo>
                  <a:pt x="24212" y="2581"/>
                </a:lnTo>
                <a:lnTo>
                  <a:pt x="17529" y="7812"/>
                </a:lnTo>
                <a:lnTo>
                  <a:pt x="11753" y="15384"/>
                </a:lnTo>
                <a:lnTo>
                  <a:pt x="7105" y="24812"/>
                </a:lnTo>
                <a:lnTo>
                  <a:pt x="3582" y="35629"/>
                </a:lnTo>
                <a:lnTo>
                  <a:pt x="1183" y="47446"/>
                </a:lnTo>
                <a:lnTo>
                  <a:pt x="8" y="59968"/>
                </a:lnTo>
                <a:lnTo>
                  <a:pt x="0" y="72968"/>
                </a:lnTo>
                <a:lnTo>
                  <a:pt x="1297" y="85965"/>
                </a:lnTo>
                <a:lnTo>
                  <a:pt x="4294" y="98239"/>
                </a:lnTo>
                <a:lnTo>
                  <a:pt x="9058" y="109448"/>
                </a:lnTo>
                <a:lnTo>
                  <a:pt x="15528" y="119279"/>
                </a:lnTo>
                <a:lnTo>
                  <a:pt x="23690" y="127287"/>
                </a:lnTo>
                <a:lnTo>
                  <a:pt x="33367" y="133408"/>
                </a:lnTo>
                <a:lnTo>
                  <a:pt x="44270" y="137722"/>
                </a:lnTo>
                <a:lnTo>
                  <a:pt x="56104" y="140268"/>
                </a:lnTo>
                <a:lnTo>
                  <a:pt x="68603" y="141249"/>
                </a:lnTo>
                <a:lnTo>
                  <a:pt x="81154" y="141127"/>
                </a:lnTo>
                <a:lnTo>
                  <a:pt x="94130" y="140518"/>
                </a:lnTo>
                <a:lnTo>
                  <a:pt x="109784" y="139373"/>
                </a:lnTo>
                <a:lnTo>
                  <a:pt x="132082" y="13754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36231" y="396364"/>
            <a:ext cx="181186" cy="123794"/>
          </a:xfrm>
          <a:custGeom>
            <a:avLst/>
            <a:gdLst/>
            <a:ahLst/>
            <a:cxnLst/>
            <a:rect l="0" t="0" r="0" b="0"/>
            <a:pathLst>
              <a:path w="181186" h="123794">
                <a:moveTo>
                  <a:pt x="86428" y="70903"/>
                </a:moveTo>
                <a:lnTo>
                  <a:pt x="86294" y="59235"/>
                </a:lnTo>
                <a:lnTo>
                  <a:pt x="85014" y="48747"/>
                </a:lnTo>
                <a:lnTo>
                  <a:pt x="82416" y="38454"/>
                </a:lnTo>
                <a:lnTo>
                  <a:pt x="78524" y="28498"/>
                </a:lnTo>
                <a:lnTo>
                  <a:pt x="73243" y="19451"/>
                </a:lnTo>
                <a:lnTo>
                  <a:pt x="66661" y="11582"/>
                </a:lnTo>
                <a:lnTo>
                  <a:pt x="59161" y="5323"/>
                </a:lnTo>
                <a:lnTo>
                  <a:pt x="51298" y="1403"/>
                </a:lnTo>
                <a:lnTo>
                  <a:pt x="43430" y="0"/>
                </a:lnTo>
                <a:lnTo>
                  <a:pt x="35862" y="991"/>
                </a:lnTo>
                <a:lnTo>
                  <a:pt x="28934" y="4232"/>
                </a:lnTo>
                <a:lnTo>
                  <a:pt x="22758" y="9408"/>
                </a:lnTo>
                <a:lnTo>
                  <a:pt x="17272" y="16117"/>
                </a:lnTo>
                <a:lnTo>
                  <a:pt x="12346" y="23973"/>
                </a:lnTo>
                <a:lnTo>
                  <a:pt x="7851" y="32658"/>
                </a:lnTo>
                <a:lnTo>
                  <a:pt x="4001" y="41927"/>
                </a:lnTo>
                <a:lnTo>
                  <a:pt x="1317" y="51600"/>
                </a:lnTo>
                <a:lnTo>
                  <a:pt x="0" y="61547"/>
                </a:lnTo>
                <a:lnTo>
                  <a:pt x="98" y="71514"/>
                </a:lnTo>
                <a:lnTo>
                  <a:pt x="1685" y="81133"/>
                </a:lnTo>
                <a:lnTo>
                  <a:pt x="4652" y="90220"/>
                </a:lnTo>
                <a:lnTo>
                  <a:pt x="9085" y="98287"/>
                </a:lnTo>
                <a:lnTo>
                  <a:pt x="15334" y="104496"/>
                </a:lnTo>
                <a:lnTo>
                  <a:pt x="23412" y="108548"/>
                </a:lnTo>
                <a:lnTo>
                  <a:pt x="32581" y="110301"/>
                </a:lnTo>
                <a:lnTo>
                  <a:pt x="41578" y="109515"/>
                </a:lnTo>
                <a:lnTo>
                  <a:pt x="49697" y="106320"/>
                </a:lnTo>
                <a:lnTo>
                  <a:pt x="56771" y="101108"/>
                </a:lnTo>
                <a:lnTo>
                  <a:pt x="62905" y="94340"/>
                </a:lnTo>
                <a:lnTo>
                  <a:pt x="68313" y="86470"/>
                </a:lnTo>
                <a:lnTo>
                  <a:pt x="74121" y="79457"/>
                </a:lnTo>
                <a:lnTo>
                  <a:pt x="81033" y="76279"/>
                </a:lnTo>
                <a:lnTo>
                  <a:pt x="88002" y="77297"/>
                </a:lnTo>
                <a:lnTo>
                  <a:pt x="94804" y="81130"/>
                </a:lnTo>
                <a:lnTo>
                  <a:pt x="101538" y="86530"/>
                </a:lnTo>
                <a:lnTo>
                  <a:pt x="108285" y="92742"/>
                </a:lnTo>
                <a:lnTo>
                  <a:pt x="115080" y="99362"/>
                </a:lnTo>
                <a:lnTo>
                  <a:pt x="121933" y="106171"/>
                </a:lnTo>
                <a:lnTo>
                  <a:pt x="129000" y="112576"/>
                </a:lnTo>
                <a:lnTo>
                  <a:pt x="136579" y="117603"/>
                </a:lnTo>
                <a:lnTo>
                  <a:pt x="144826" y="120842"/>
                </a:lnTo>
                <a:lnTo>
                  <a:pt x="153990" y="122909"/>
                </a:lnTo>
                <a:lnTo>
                  <a:pt x="165387" y="123793"/>
                </a:lnTo>
                <a:lnTo>
                  <a:pt x="181185" y="12354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1806887" y="400793"/>
            <a:ext cx="115815" cy="150703"/>
          </a:xfrm>
          <a:custGeom>
            <a:avLst/>
            <a:gdLst/>
            <a:ahLst/>
            <a:cxnLst/>
            <a:rect l="0" t="0" r="0" b="0"/>
            <a:pathLst>
              <a:path w="115815" h="150703">
                <a:moveTo>
                  <a:pt x="0" y="34889"/>
                </a:moveTo>
                <a:lnTo>
                  <a:pt x="67" y="46624"/>
                </a:lnTo>
                <a:lnTo>
                  <a:pt x="707" y="57753"/>
                </a:lnTo>
                <a:lnTo>
                  <a:pt x="2004" y="69347"/>
                </a:lnTo>
                <a:lnTo>
                  <a:pt x="3864" y="81335"/>
                </a:lnTo>
                <a:lnTo>
                  <a:pt x="6180" y="93347"/>
                </a:lnTo>
                <a:lnTo>
                  <a:pt x="8821" y="105069"/>
                </a:lnTo>
                <a:lnTo>
                  <a:pt x="10793" y="113606"/>
                </a:lnTo>
                <a:lnTo>
                  <a:pt x="10988" y="115233"/>
                </a:lnTo>
                <a:lnTo>
                  <a:pt x="9831" y="110753"/>
                </a:lnTo>
                <a:lnTo>
                  <a:pt x="8153" y="102090"/>
                </a:lnTo>
                <a:lnTo>
                  <a:pt x="6890" y="90971"/>
                </a:lnTo>
                <a:lnTo>
                  <a:pt x="6500" y="78509"/>
                </a:lnTo>
                <a:lnTo>
                  <a:pt x="7041" y="65330"/>
                </a:lnTo>
                <a:lnTo>
                  <a:pt x="8385" y="51768"/>
                </a:lnTo>
                <a:lnTo>
                  <a:pt x="10368" y="38022"/>
                </a:lnTo>
                <a:lnTo>
                  <a:pt x="13155" y="25004"/>
                </a:lnTo>
                <a:lnTo>
                  <a:pt x="17226" y="14300"/>
                </a:lnTo>
                <a:lnTo>
                  <a:pt x="22736" y="6589"/>
                </a:lnTo>
                <a:lnTo>
                  <a:pt x="29384" y="1886"/>
                </a:lnTo>
                <a:lnTo>
                  <a:pt x="36609" y="0"/>
                </a:lnTo>
                <a:lnTo>
                  <a:pt x="44019" y="514"/>
                </a:lnTo>
                <a:lnTo>
                  <a:pt x="51263" y="3074"/>
                </a:lnTo>
                <a:lnTo>
                  <a:pt x="57968" y="7509"/>
                </a:lnTo>
                <a:lnTo>
                  <a:pt x="63994" y="13555"/>
                </a:lnTo>
                <a:lnTo>
                  <a:pt x="69548" y="20879"/>
                </a:lnTo>
                <a:lnTo>
                  <a:pt x="75053" y="29164"/>
                </a:lnTo>
                <a:lnTo>
                  <a:pt x="80757" y="38148"/>
                </a:lnTo>
                <a:lnTo>
                  <a:pt x="86575" y="47790"/>
                </a:lnTo>
                <a:lnTo>
                  <a:pt x="92181" y="58248"/>
                </a:lnTo>
                <a:lnTo>
                  <a:pt x="97394" y="69539"/>
                </a:lnTo>
                <a:lnTo>
                  <a:pt x="102045" y="81525"/>
                </a:lnTo>
                <a:lnTo>
                  <a:pt x="106359" y="95475"/>
                </a:lnTo>
                <a:lnTo>
                  <a:pt x="110714" y="115969"/>
                </a:lnTo>
                <a:lnTo>
                  <a:pt x="115814" y="1507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980695" y="361982"/>
            <a:ext cx="107225" cy="189514"/>
          </a:xfrm>
          <a:custGeom>
            <a:avLst/>
            <a:gdLst/>
            <a:ahLst/>
            <a:cxnLst/>
            <a:rect l="0" t="0" r="0" b="0"/>
            <a:pathLst>
              <a:path w="107225" h="189514">
                <a:moveTo>
                  <a:pt x="89405" y="0"/>
                </a:moveTo>
                <a:lnTo>
                  <a:pt x="77737" y="3001"/>
                </a:lnTo>
                <a:lnTo>
                  <a:pt x="67248" y="6424"/>
                </a:lnTo>
                <a:lnTo>
                  <a:pt x="56946" y="10615"/>
                </a:lnTo>
                <a:lnTo>
                  <a:pt x="46645" y="15342"/>
                </a:lnTo>
                <a:lnTo>
                  <a:pt x="36301" y="20176"/>
                </a:lnTo>
                <a:lnTo>
                  <a:pt x="25930" y="24866"/>
                </a:lnTo>
                <a:lnTo>
                  <a:pt x="16193" y="29821"/>
                </a:lnTo>
                <a:lnTo>
                  <a:pt x="8328" y="35968"/>
                </a:lnTo>
                <a:lnTo>
                  <a:pt x="2871" y="43722"/>
                </a:lnTo>
                <a:lnTo>
                  <a:pt x="23" y="52541"/>
                </a:lnTo>
                <a:lnTo>
                  <a:pt x="0" y="61238"/>
                </a:lnTo>
                <a:lnTo>
                  <a:pt x="2617" y="69113"/>
                </a:lnTo>
                <a:lnTo>
                  <a:pt x="7423" y="75668"/>
                </a:lnTo>
                <a:lnTo>
                  <a:pt x="13913" y="80381"/>
                </a:lnTo>
                <a:lnTo>
                  <a:pt x="21642" y="83175"/>
                </a:lnTo>
                <a:lnTo>
                  <a:pt x="30419" y="84455"/>
                </a:lnTo>
                <a:lnTo>
                  <a:pt x="40286" y="84882"/>
                </a:lnTo>
                <a:lnTo>
                  <a:pt x="51173" y="84931"/>
                </a:lnTo>
                <a:lnTo>
                  <a:pt x="62583" y="85174"/>
                </a:lnTo>
                <a:lnTo>
                  <a:pt x="73710" y="86338"/>
                </a:lnTo>
                <a:lnTo>
                  <a:pt x="84105" y="88728"/>
                </a:lnTo>
                <a:lnTo>
                  <a:pt x="93202" y="92455"/>
                </a:lnTo>
                <a:lnTo>
                  <a:pt x="100176" y="97624"/>
                </a:lnTo>
                <a:lnTo>
                  <a:pt x="104782" y="104132"/>
                </a:lnTo>
                <a:lnTo>
                  <a:pt x="107094" y="111585"/>
                </a:lnTo>
                <a:lnTo>
                  <a:pt x="107224" y="119417"/>
                </a:lnTo>
                <a:lnTo>
                  <a:pt x="105464" y="127270"/>
                </a:lnTo>
                <a:lnTo>
                  <a:pt x="102202" y="134998"/>
                </a:lnTo>
                <a:lnTo>
                  <a:pt x="97814" y="142566"/>
                </a:lnTo>
                <a:lnTo>
                  <a:pt x="92601" y="149980"/>
                </a:lnTo>
                <a:lnTo>
                  <a:pt x="86478" y="156942"/>
                </a:lnTo>
                <a:lnTo>
                  <a:pt x="79005" y="162865"/>
                </a:lnTo>
                <a:lnTo>
                  <a:pt x="70058" y="167521"/>
                </a:lnTo>
                <a:lnTo>
                  <a:pt x="60018" y="171193"/>
                </a:lnTo>
                <a:lnTo>
                  <a:pt x="48411" y="174966"/>
                </a:lnTo>
                <a:lnTo>
                  <a:pt x="31981" y="180286"/>
                </a:lnTo>
                <a:lnTo>
                  <a:pt x="5177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2364682" y="238141"/>
            <a:ext cx="1564610" cy="370495"/>
            <a:chOff x="2364682" y="238141"/>
            <a:chExt cx="1564610" cy="370495"/>
          </a:xfrm>
        </p:grpSpPr>
        <p:sp>
          <p:nvSpPr>
            <p:cNvPr id="14" name="Freeform 13"/>
            <p:cNvSpPr/>
            <p:nvPr/>
          </p:nvSpPr>
          <p:spPr>
            <a:xfrm>
              <a:off x="2364682" y="385540"/>
              <a:ext cx="208784" cy="223096"/>
            </a:xfrm>
            <a:custGeom>
              <a:avLst/>
              <a:gdLst/>
              <a:ahLst/>
              <a:cxnLst/>
              <a:rect l="0" t="0" r="0" b="0"/>
              <a:pathLst>
                <a:path w="208784" h="223096">
                  <a:moveTo>
                    <a:pt x="136757" y="0"/>
                  </a:moveTo>
                  <a:lnTo>
                    <a:pt x="125022" y="0"/>
                  </a:lnTo>
                  <a:lnTo>
                    <a:pt x="113893" y="0"/>
                  </a:lnTo>
                  <a:lnTo>
                    <a:pt x="102304" y="9"/>
                  </a:lnTo>
                  <a:lnTo>
                    <a:pt x="90488" y="355"/>
                  </a:lnTo>
                  <a:lnTo>
                    <a:pt x="79125" y="1651"/>
                  </a:lnTo>
                  <a:lnTo>
                    <a:pt x="68571" y="4153"/>
                  </a:lnTo>
                  <a:lnTo>
                    <a:pt x="58697" y="7631"/>
                  </a:lnTo>
                  <a:lnTo>
                    <a:pt x="49076" y="11576"/>
                  </a:lnTo>
                  <a:lnTo>
                    <a:pt x="39429" y="15644"/>
                  </a:lnTo>
                  <a:lnTo>
                    <a:pt x="29967" y="20001"/>
                  </a:lnTo>
                  <a:lnTo>
                    <a:pt x="21286" y="25210"/>
                  </a:lnTo>
                  <a:lnTo>
                    <a:pt x="13675" y="31529"/>
                  </a:lnTo>
                  <a:lnTo>
                    <a:pt x="7429" y="38908"/>
                  </a:lnTo>
                  <a:lnTo>
                    <a:pt x="2989" y="47164"/>
                  </a:lnTo>
                  <a:lnTo>
                    <a:pt x="429" y="56079"/>
                  </a:lnTo>
                  <a:lnTo>
                    <a:pt x="0" y="64980"/>
                  </a:lnTo>
                  <a:lnTo>
                    <a:pt x="2282" y="72803"/>
                  </a:lnTo>
                  <a:lnTo>
                    <a:pt x="7336" y="79055"/>
                  </a:lnTo>
                  <a:lnTo>
                    <a:pt x="14796" y="83757"/>
                  </a:lnTo>
                  <a:lnTo>
                    <a:pt x="24153" y="87160"/>
                  </a:lnTo>
                  <a:lnTo>
                    <a:pt x="34924" y="89562"/>
                  </a:lnTo>
                  <a:lnTo>
                    <a:pt x="46711" y="91230"/>
                  </a:lnTo>
                  <a:lnTo>
                    <a:pt x="59214" y="92374"/>
                  </a:lnTo>
                  <a:lnTo>
                    <a:pt x="72206" y="93157"/>
                  </a:lnTo>
                  <a:lnTo>
                    <a:pt x="85368" y="93857"/>
                  </a:lnTo>
                  <a:lnTo>
                    <a:pt x="98285" y="94860"/>
                  </a:lnTo>
                  <a:lnTo>
                    <a:pt x="110752" y="96357"/>
                  </a:lnTo>
                  <a:lnTo>
                    <a:pt x="122752" y="98515"/>
                  </a:lnTo>
                  <a:lnTo>
                    <a:pt x="134351" y="101567"/>
                  </a:lnTo>
                  <a:lnTo>
                    <a:pt x="145634" y="105548"/>
                  </a:lnTo>
                  <a:lnTo>
                    <a:pt x="156517" y="110340"/>
                  </a:lnTo>
                  <a:lnTo>
                    <a:pt x="166760" y="115773"/>
                  </a:lnTo>
                  <a:lnTo>
                    <a:pt x="176278" y="121689"/>
                  </a:lnTo>
                  <a:lnTo>
                    <a:pt x="184975" y="128118"/>
                  </a:lnTo>
                  <a:lnTo>
                    <a:pt x="192671" y="135264"/>
                  </a:lnTo>
                  <a:lnTo>
                    <a:pt x="199353" y="143183"/>
                  </a:lnTo>
                  <a:lnTo>
                    <a:pt x="204670" y="151789"/>
                  </a:lnTo>
                  <a:lnTo>
                    <a:pt x="207887" y="160944"/>
                  </a:lnTo>
                  <a:lnTo>
                    <a:pt x="208783" y="170502"/>
                  </a:lnTo>
                  <a:lnTo>
                    <a:pt x="207436" y="180022"/>
                  </a:lnTo>
                  <a:lnTo>
                    <a:pt x="203949" y="188800"/>
                  </a:lnTo>
                  <a:lnTo>
                    <a:pt x="198603" y="196515"/>
                  </a:lnTo>
                  <a:lnTo>
                    <a:pt x="191779" y="203184"/>
                  </a:lnTo>
                  <a:lnTo>
                    <a:pt x="183845" y="208980"/>
                  </a:lnTo>
                  <a:lnTo>
                    <a:pt x="175108" y="214093"/>
                  </a:lnTo>
                  <a:lnTo>
                    <a:pt x="165805" y="218377"/>
                  </a:lnTo>
                  <a:lnTo>
                    <a:pt x="156107" y="221357"/>
                  </a:lnTo>
                  <a:lnTo>
                    <a:pt x="146136" y="222883"/>
                  </a:lnTo>
                  <a:lnTo>
                    <a:pt x="135813" y="223095"/>
                  </a:lnTo>
                  <a:lnTo>
                    <a:pt x="124890" y="222250"/>
                  </a:lnTo>
                  <a:lnTo>
                    <a:pt x="113296" y="220612"/>
                  </a:lnTo>
                  <a:lnTo>
                    <a:pt x="101702" y="218555"/>
                  </a:lnTo>
                  <a:lnTo>
                    <a:pt x="90290" y="216354"/>
                  </a:lnTo>
                  <a:lnTo>
                    <a:pt x="78055" y="213821"/>
                  </a:lnTo>
                  <a:lnTo>
                    <a:pt x="63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8365" y="469768"/>
              <a:ext cx="138273" cy="116592"/>
            </a:xfrm>
            <a:custGeom>
              <a:avLst/>
              <a:gdLst/>
              <a:ahLst/>
              <a:cxnLst/>
              <a:rect l="0" t="0" r="0" b="0"/>
              <a:pathLst>
                <a:path w="138273" h="116592">
                  <a:moveTo>
                    <a:pt x="93115" y="10528"/>
                  </a:moveTo>
                  <a:lnTo>
                    <a:pt x="84314" y="7729"/>
                  </a:lnTo>
                  <a:lnTo>
                    <a:pt x="75967" y="6227"/>
                  </a:lnTo>
                  <a:lnTo>
                    <a:pt x="67273" y="5925"/>
                  </a:lnTo>
                  <a:lnTo>
                    <a:pt x="58325" y="6777"/>
                  </a:lnTo>
                  <a:lnTo>
                    <a:pt x="49478" y="8893"/>
                  </a:lnTo>
                  <a:lnTo>
                    <a:pt x="40939" y="12215"/>
                  </a:lnTo>
                  <a:lnTo>
                    <a:pt x="32751" y="16550"/>
                  </a:lnTo>
                  <a:lnTo>
                    <a:pt x="24874" y="21670"/>
                  </a:lnTo>
                  <a:lnTo>
                    <a:pt x="17257" y="27377"/>
                  </a:lnTo>
                  <a:lnTo>
                    <a:pt x="10330" y="33834"/>
                  </a:lnTo>
                  <a:lnTo>
                    <a:pt x="4962" y="41531"/>
                  </a:lnTo>
                  <a:lnTo>
                    <a:pt x="1506" y="50629"/>
                  </a:lnTo>
                  <a:lnTo>
                    <a:pt x="0" y="60671"/>
                  </a:lnTo>
                  <a:lnTo>
                    <a:pt x="427" y="70796"/>
                  </a:lnTo>
                  <a:lnTo>
                    <a:pt x="2577" y="80489"/>
                  </a:lnTo>
                  <a:lnTo>
                    <a:pt x="6442" y="89435"/>
                  </a:lnTo>
                  <a:lnTo>
                    <a:pt x="12302" y="97365"/>
                  </a:lnTo>
                  <a:lnTo>
                    <a:pt x="20129" y="104240"/>
                  </a:lnTo>
                  <a:lnTo>
                    <a:pt x="29637" y="109872"/>
                  </a:lnTo>
                  <a:lnTo>
                    <a:pt x="40459" y="113840"/>
                  </a:lnTo>
                  <a:lnTo>
                    <a:pt x="52247" y="116063"/>
                  </a:lnTo>
                  <a:lnTo>
                    <a:pt x="64398" y="116591"/>
                  </a:lnTo>
                  <a:lnTo>
                    <a:pt x="76088" y="115435"/>
                  </a:lnTo>
                  <a:lnTo>
                    <a:pt x="86907" y="112769"/>
                  </a:lnTo>
                  <a:lnTo>
                    <a:pt x="96813" y="108879"/>
                  </a:lnTo>
                  <a:lnTo>
                    <a:pt x="105935" y="104061"/>
                  </a:lnTo>
                  <a:lnTo>
                    <a:pt x="114435" y="98555"/>
                  </a:lnTo>
                  <a:lnTo>
                    <a:pt x="122145" y="92234"/>
                  </a:lnTo>
                  <a:lnTo>
                    <a:pt x="128580" y="84628"/>
                  </a:lnTo>
                  <a:lnTo>
                    <a:pt x="133569" y="75586"/>
                  </a:lnTo>
                  <a:lnTo>
                    <a:pt x="136921" y="65412"/>
                  </a:lnTo>
                  <a:lnTo>
                    <a:pt x="138272" y="54665"/>
                  </a:lnTo>
                  <a:lnTo>
                    <a:pt x="137617" y="43742"/>
                  </a:lnTo>
                  <a:lnTo>
                    <a:pt x="135076" y="33155"/>
                  </a:lnTo>
                  <a:lnTo>
                    <a:pt x="130711" y="23585"/>
                  </a:lnTo>
                  <a:lnTo>
                    <a:pt x="124756" y="15313"/>
                  </a:lnTo>
                  <a:lnTo>
                    <a:pt x="117984" y="8601"/>
                  </a:lnTo>
                  <a:lnTo>
                    <a:pt x="110963" y="3326"/>
                  </a:lnTo>
                  <a:lnTo>
                    <a:pt x="103081" y="145"/>
                  </a:lnTo>
                  <a:lnTo>
                    <a:pt x="931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8058" y="414145"/>
              <a:ext cx="346149" cy="163232"/>
            </a:xfrm>
            <a:custGeom>
              <a:avLst/>
              <a:gdLst/>
              <a:ahLst/>
              <a:cxnLst/>
              <a:rect l="0" t="0" r="0" b="0"/>
              <a:pathLst>
                <a:path w="346149" h="163232">
                  <a:moveTo>
                    <a:pt x="9236" y="118794"/>
                  </a:moveTo>
                  <a:lnTo>
                    <a:pt x="9169" y="130462"/>
                  </a:lnTo>
                  <a:lnTo>
                    <a:pt x="8528" y="140951"/>
                  </a:lnTo>
                  <a:lnTo>
                    <a:pt x="7229" y="151181"/>
                  </a:lnTo>
                  <a:lnTo>
                    <a:pt x="5286" y="158830"/>
                  </a:lnTo>
                  <a:lnTo>
                    <a:pt x="3138" y="160484"/>
                  </a:lnTo>
                  <a:lnTo>
                    <a:pt x="1522" y="156540"/>
                  </a:lnTo>
                  <a:lnTo>
                    <a:pt x="480" y="148381"/>
                  </a:lnTo>
                  <a:lnTo>
                    <a:pt x="0" y="137400"/>
                  </a:lnTo>
                  <a:lnTo>
                    <a:pt x="244" y="124827"/>
                  </a:lnTo>
                  <a:lnTo>
                    <a:pt x="1243" y="111452"/>
                  </a:lnTo>
                  <a:lnTo>
                    <a:pt x="2908" y="97861"/>
                  </a:lnTo>
                  <a:lnTo>
                    <a:pt x="5102" y="84570"/>
                  </a:lnTo>
                  <a:lnTo>
                    <a:pt x="7700" y="71833"/>
                  </a:lnTo>
                  <a:lnTo>
                    <a:pt x="10921" y="60481"/>
                  </a:lnTo>
                  <a:lnTo>
                    <a:pt x="15294" y="51969"/>
                  </a:lnTo>
                  <a:lnTo>
                    <a:pt x="21011" y="46844"/>
                  </a:lnTo>
                  <a:lnTo>
                    <a:pt x="27800" y="45014"/>
                  </a:lnTo>
                  <a:lnTo>
                    <a:pt x="35121" y="46202"/>
                  </a:lnTo>
                  <a:lnTo>
                    <a:pt x="42595" y="49925"/>
                  </a:lnTo>
                  <a:lnTo>
                    <a:pt x="49883" y="55623"/>
                  </a:lnTo>
                  <a:lnTo>
                    <a:pt x="56616" y="62785"/>
                  </a:lnTo>
                  <a:lnTo>
                    <a:pt x="62646" y="70915"/>
                  </a:lnTo>
                  <a:lnTo>
                    <a:pt x="67627" y="76854"/>
                  </a:lnTo>
                  <a:lnTo>
                    <a:pt x="71236" y="76956"/>
                  </a:lnTo>
                  <a:lnTo>
                    <a:pt x="73956" y="72324"/>
                  </a:lnTo>
                  <a:lnTo>
                    <a:pt x="76389" y="64667"/>
                  </a:lnTo>
                  <a:lnTo>
                    <a:pt x="78881" y="55380"/>
                  </a:lnTo>
                  <a:lnTo>
                    <a:pt x="81570" y="45324"/>
                  </a:lnTo>
                  <a:lnTo>
                    <a:pt x="84964" y="35431"/>
                  </a:lnTo>
                  <a:lnTo>
                    <a:pt x="89957" y="26830"/>
                  </a:lnTo>
                  <a:lnTo>
                    <a:pt x="96891" y="20015"/>
                  </a:lnTo>
                  <a:lnTo>
                    <a:pt x="105304" y="15419"/>
                  </a:lnTo>
                  <a:lnTo>
                    <a:pt x="114250" y="13672"/>
                  </a:lnTo>
                  <a:lnTo>
                    <a:pt x="123110" y="14830"/>
                  </a:lnTo>
                  <a:lnTo>
                    <a:pt x="131479" y="18503"/>
                  </a:lnTo>
                  <a:lnTo>
                    <a:pt x="139012" y="24156"/>
                  </a:lnTo>
                  <a:lnTo>
                    <a:pt x="145626" y="31292"/>
                  </a:lnTo>
                  <a:lnTo>
                    <a:pt x="151421" y="39823"/>
                  </a:lnTo>
                  <a:lnTo>
                    <a:pt x="156563" y="50050"/>
                  </a:lnTo>
                  <a:lnTo>
                    <a:pt x="161209" y="61997"/>
                  </a:lnTo>
                  <a:lnTo>
                    <a:pt x="165333" y="75272"/>
                  </a:lnTo>
                  <a:lnTo>
                    <a:pt x="168732" y="89253"/>
                  </a:lnTo>
                  <a:lnTo>
                    <a:pt x="171359" y="103478"/>
                  </a:lnTo>
                  <a:lnTo>
                    <a:pt x="173489" y="116552"/>
                  </a:lnTo>
                  <a:lnTo>
                    <a:pt x="176518" y="125053"/>
                  </a:lnTo>
                  <a:lnTo>
                    <a:pt x="181260" y="127209"/>
                  </a:lnTo>
                  <a:lnTo>
                    <a:pt x="186609" y="124808"/>
                  </a:lnTo>
                  <a:lnTo>
                    <a:pt x="192405" y="119841"/>
                  </a:lnTo>
                  <a:lnTo>
                    <a:pt x="198952" y="113986"/>
                  </a:lnTo>
                  <a:lnTo>
                    <a:pt x="206371" y="108166"/>
                  </a:lnTo>
                  <a:lnTo>
                    <a:pt x="214593" y="102731"/>
                  </a:lnTo>
                  <a:lnTo>
                    <a:pt x="223465" y="97746"/>
                  </a:lnTo>
                  <a:lnTo>
                    <a:pt x="232831" y="93157"/>
                  </a:lnTo>
                  <a:lnTo>
                    <a:pt x="242555" y="88880"/>
                  </a:lnTo>
                  <a:lnTo>
                    <a:pt x="252533" y="84836"/>
                  </a:lnTo>
                  <a:lnTo>
                    <a:pt x="262688" y="80954"/>
                  </a:lnTo>
                  <a:lnTo>
                    <a:pt x="272964" y="77021"/>
                  </a:lnTo>
                  <a:lnTo>
                    <a:pt x="283322" y="72693"/>
                  </a:lnTo>
                  <a:lnTo>
                    <a:pt x="293727" y="67811"/>
                  </a:lnTo>
                  <a:lnTo>
                    <a:pt x="303834" y="62226"/>
                  </a:lnTo>
                  <a:lnTo>
                    <a:pt x="313014" y="55720"/>
                  </a:lnTo>
                  <a:lnTo>
                    <a:pt x="320988" y="48271"/>
                  </a:lnTo>
                  <a:lnTo>
                    <a:pt x="327324" y="40167"/>
                  </a:lnTo>
                  <a:lnTo>
                    <a:pt x="331299" y="31889"/>
                  </a:lnTo>
                  <a:lnTo>
                    <a:pt x="332737" y="23742"/>
                  </a:lnTo>
                  <a:lnTo>
                    <a:pt x="331599" y="16155"/>
                  </a:lnTo>
                  <a:lnTo>
                    <a:pt x="327728" y="9745"/>
                  </a:lnTo>
                  <a:lnTo>
                    <a:pt x="321316" y="4745"/>
                  </a:lnTo>
                  <a:lnTo>
                    <a:pt x="312962" y="1372"/>
                  </a:lnTo>
                  <a:lnTo>
                    <a:pt x="303463" y="0"/>
                  </a:lnTo>
                  <a:lnTo>
                    <a:pt x="293384" y="633"/>
                  </a:lnTo>
                  <a:lnTo>
                    <a:pt x="283198" y="2988"/>
                  </a:lnTo>
                  <a:lnTo>
                    <a:pt x="273366" y="6694"/>
                  </a:lnTo>
                  <a:lnTo>
                    <a:pt x="264096" y="11408"/>
                  </a:lnTo>
                  <a:lnTo>
                    <a:pt x="255550" y="17011"/>
                  </a:lnTo>
                  <a:lnTo>
                    <a:pt x="247948" y="23594"/>
                  </a:lnTo>
                  <a:lnTo>
                    <a:pt x="241318" y="31140"/>
                  </a:lnTo>
                  <a:lnTo>
                    <a:pt x="235694" y="39834"/>
                  </a:lnTo>
                  <a:lnTo>
                    <a:pt x="231205" y="50113"/>
                  </a:lnTo>
                  <a:lnTo>
                    <a:pt x="227818" y="62061"/>
                  </a:lnTo>
                  <a:lnTo>
                    <a:pt x="225525" y="75154"/>
                  </a:lnTo>
                  <a:lnTo>
                    <a:pt x="224426" y="88474"/>
                  </a:lnTo>
                  <a:lnTo>
                    <a:pt x="224469" y="101461"/>
                  </a:lnTo>
                  <a:lnTo>
                    <a:pt x="225632" y="113771"/>
                  </a:lnTo>
                  <a:lnTo>
                    <a:pt x="228007" y="125112"/>
                  </a:lnTo>
                  <a:lnTo>
                    <a:pt x="231544" y="135430"/>
                  </a:lnTo>
                  <a:lnTo>
                    <a:pt x="236547" y="144527"/>
                  </a:lnTo>
                  <a:lnTo>
                    <a:pt x="243718" y="151975"/>
                  </a:lnTo>
                  <a:lnTo>
                    <a:pt x="253236" y="157683"/>
                  </a:lnTo>
                  <a:lnTo>
                    <a:pt x="264358" y="161535"/>
                  </a:lnTo>
                  <a:lnTo>
                    <a:pt x="275738" y="163231"/>
                  </a:lnTo>
                  <a:lnTo>
                    <a:pt x="286571" y="162820"/>
                  </a:lnTo>
                  <a:lnTo>
                    <a:pt x="296692" y="160740"/>
                  </a:lnTo>
                  <a:lnTo>
                    <a:pt x="307520" y="157328"/>
                  </a:lnTo>
                  <a:lnTo>
                    <a:pt x="322231" y="151170"/>
                  </a:lnTo>
                  <a:lnTo>
                    <a:pt x="346148" y="139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27905" y="238141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71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60"/>
                  </a:lnTo>
                  <a:lnTo>
                    <a:pt x="3727" y="101189"/>
                  </a:lnTo>
                  <a:lnTo>
                    <a:pt x="5375" y="119509"/>
                  </a:lnTo>
                  <a:lnTo>
                    <a:pt x="6782" y="137862"/>
                  </a:lnTo>
                  <a:lnTo>
                    <a:pt x="8048" y="156098"/>
                  </a:lnTo>
                  <a:lnTo>
                    <a:pt x="9505" y="174181"/>
                  </a:lnTo>
                  <a:lnTo>
                    <a:pt x="11336" y="192113"/>
                  </a:lnTo>
                  <a:lnTo>
                    <a:pt x="13566" y="209597"/>
                  </a:lnTo>
                  <a:lnTo>
                    <a:pt x="16143" y="226045"/>
                  </a:lnTo>
                  <a:lnTo>
                    <a:pt x="18989" y="241222"/>
                  </a:lnTo>
                  <a:lnTo>
                    <a:pt x="22038" y="255211"/>
                  </a:lnTo>
                  <a:lnTo>
                    <a:pt x="25230" y="268229"/>
                  </a:lnTo>
                  <a:lnTo>
                    <a:pt x="28518" y="280497"/>
                  </a:lnTo>
                  <a:lnTo>
                    <a:pt x="31720" y="291959"/>
                  </a:lnTo>
                  <a:lnTo>
                    <a:pt x="34830" y="303498"/>
                  </a:lnTo>
                  <a:lnTo>
                    <a:pt x="38120" y="317250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43677" y="375011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88373" y="67"/>
                  </a:lnTo>
                  <a:lnTo>
                    <a:pt x="177885" y="708"/>
                  </a:lnTo>
                  <a:lnTo>
                    <a:pt x="167574" y="2000"/>
                  </a:lnTo>
                  <a:lnTo>
                    <a:pt x="156926" y="3686"/>
                  </a:lnTo>
                  <a:lnTo>
                    <a:pt x="145287" y="5355"/>
                  </a:lnTo>
                  <a:lnTo>
                    <a:pt x="132395" y="6768"/>
                  </a:lnTo>
                  <a:lnTo>
                    <a:pt x="118488" y="7866"/>
                  </a:lnTo>
                  <a:lnTo>
                    <a:pt x="104086" y="8677"/>
                  </a:lnTo>
                  <a:lnTo>
                    <a:pt x="89552" y="9256"/>
                  </a:lnTo>
                  <a:lnTo>
                    <a:pt x="75082" y="9662"/>
                  </a:lnTo>
                  <a:lnTo>
                    <a:pt x="59046" y="9987"/>
                  </a:lnTo>
                  <a:lnTo>
                    <a:pt x="3668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0172" y="469768"/>
              <a:ext cx="15138" cy="94757"/>
            </a:xfrm>
            <a:custGeom>
              <a:avLst/>
              <a:gdLst/>
              <a:ahLst/>
              <a:cxnLst/>
              <a:rect l="0" t="0" r="0" b="0"/>
              <a:pathLst>
                <a:path w="15138" h="94757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47"/>
                  </a:lnTo>
                  <a:lnTo>
                    <a:pt x="680" y="34967"/>
                  </a:lnTo>
                  <a:lnTo>
                    <a:pt x="2147" y="44462"/>
                  </a:lnTo>
                  <a:lnTo>
                    <a:pt x="4212" y="54241"/>
                  </a:lnTo>
                  <a:lnTo>
                    <a:pt x="6558" y="63772"/>
                  </a:lnTo>
                  <a:lnTo>
                    <a:pt x="8987" y="73035"/>
                  </a:lnTo>
                  <a:lnTo>
                    <a:pt x="11706" y="82843"/>
                  </a:lnTo>
                  <a:lnTo>
                    <a:pt x="1513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4780" y="34342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9008" y="397928"/>
              <a:ext cx="326385" cy="157937"/>
            </a:xfrm>
            <a:custGeom>
              <a:avLst/>
              <a:gdLst/>
              <a:ahLst/>
              <a:cxnLst/>
              <a:rect l="0" t="0" r="0" b="0"/>
              <a:pathLst>
                <a:path w="326385" h="157937">
                  <a:moveTo>
                    <a:pt x="0" y="40254"/>
                  </a:moveTo>
                  <a:lnTo>
                    <a:pt x="2934" y="51989"/>
                  </a:lnTo>
                  <a:lnTo>
                    <a:pt x="5717" y="63118"/>
                  </a:lnTo>
                  <a:lnTo>
                    <a:pt x="8611" y="74717"/>
                  </a:lnTo>
                  <a:lnTo>
                    <a:pt x="11479" y="86878"/>
                  </a:lnTo>
                  <a:lnTo>
                    <a:pt x="13996" y="99538"/>
                  </a:lnTo>
                  <a:lnTo>
                    <a:pt x="16006" y="112499"/>
                  </a:lnTo>
                  <a:lnTo>
                    <a:pt x="17469" y="122332"/>
                  </a:lnTo>
                  <a:lnTo>
                    <a:pt x="18150" y="125107"/>
                  </a:lnTo>
                  <a:lnTo>
                    <a:pt x="17773" y="122557"/>
                  </a:lnTo>
                  <a:lnTo>
                    <a:pt x="16632" y="116615"/>
                  </a:lnTo>
                  <a:lnTo>
                    <a:pt x="15274" y="108309"/>
                  </a:lnTo>
                  <a:lnTo>
                    <a:pt x="14042" y="98291"/>
                  </a:lnTo>
                  <a:lnTo>
                    <a:pt x="13217" y="87205"/>
                  </a:lnTo>
                  <a:lnTo>
                    <a:pt x="13114" y="75720"/>
                  </a:lnTo>
                  <a:lnTo>
                    <a:pt x="13836" y="64250"/>
                  </a:lnTo>
                  <a:lnTo>
                    <a:pt x="15796" y="53606"/>
                  </a:lnTo>
                  <a:lnTo>
                    <a:pt x="19771" y="45048"/>
                  </a:lnTo>
                  <a:lnTo>
                    <a:pt x="25990" y="39086"/>
                  </a:lnTo>
                  <a:lnTo>
                    <a:pt x="33742" y="35880"/>
                  </a:lnTo>
                  <a:lnTo>
                    <a:pt x="41707" y="35607"/>
                  </a:lnTo>
                  <a:lnTo>
                    <a:pt x="49097" y="38049"/>
                  </a:lnTo>
                  <a:lnTo>
                    <a:pt x="55833" y="42565"/>
                  </a:lnTo>
                  <a:lnTo>
                    <a:pt x="62264" y="48327"/>
                  </a:lnTo>
                  <a:lnTo>
                    <a:pt x="68662" y="54687"/>
                  </a:lnTo>
                  <a:lnTo>
                    <a:pt x="75209" y="59272"/>
                  </a:lnTo>
                  <a:lnTo>
                    <a:pt x="81285" y="59064"/>
                  </a:lnTo>
                  <a:lnTo>
                    <a:pt x="85985" y="54498"/>
                  </a:lnTo>
                  <a:lnTo>
                    <a:pt x="89697" y="47178"/>
                  </a:lnTo>
                  <a:lnTo>
                    <a:pt x="92976" y="38353"/>
                  </a:lnTo>
                  <a:lnTo>
                    <a:pt x="96467" y="29399"/>
                  </a:lnTo>
                  <a:lnTo>
                    <a:pt x="100926" y="21930"/>
                  </a:lnTo>
                  <a:lnTo>
                    <a:pt x="106648" y="16678"/>
                  </a:lnTo>
                  <a:lnTo>
                    <a:pt x="113247" y="14106"/>
                  </a:lnTo>
                  <a:lnTo>
                    <a:pt x="119897" y="14784"/>
                  </a:lnTo>
                  <a:lnTo>
                    <a:pt x="126101" y="18678"/>
                  </a:lnTo>
                  <a:lnTo>
                    <a:pt x="131719" y="25152"/>
                  </a:lnTo>
                  <a:lnTo>
                    <a:pt x="136791" y="33298"/>
                  </a:lnTo>
                  <a:lnTo>
                    <a:pt x="141421" y="42430"/>
                  </a:lnTo>
                  <a:lnTo>
                    <a:pt x="145716" y="52129"/>
                  </a:lnTo>
                  <a:lnTo>
                    <a:pt x="149768" y="62158"/>
                  </a:lnTo>
                  <a:lnTo>
                    <a:pt x="153648" y="72383"/>
                  </a:lnTo>
                  <a:lnTo>
                    <a:pt x="157410" y="82892"/>
                  </a:lnTo>
                  <a:lnTo>
                    <a:pt x="161090" y="93947"/>
                  </a:lnTo>
                  <a:lnTo>
                    <a:pt x="164704" y="105553"/>
                  </a:lnTo>
                  <a:lnTo>
                    <a:pt x="167919" y="114218"/>
                  </a:lnTo>
                  <a:lnTo>
                    <a:pt x="170469" y="116002"/>
                  </a:lnTo>
                  <a:lnTo>
                    <a:pt x="172948" y="112982"/>
                  </a:lnTo>
                  <a:lnTo>
                    <a:pt x="175991" y="107499"/>
                  </a:lnTo>
                  <a:lnTo>
                    <a:pt x="179854" y="100906"/>
                  </a:lnTo>
                  <a:lnTo>
                    <a:pt x="184676" y="94034"/>
                  </a:lnTo>
                  <a:lnTo>
                    <a:pt x="190634" y="87493"/>
                  </a:lnTo>
                  <a:lnTo>
                    <a:pt x="197706" y="81538"/>
                  </a:lnTo>
                  <a:lnTo>
                    <a:pt x="205888" y="76181"/>
                  </a:lnTo>
                  <a:lnTo>
                    <a:pt x="215279" y="71331"/>
                  </a:lnTo>
                  <a:lnTo>
                    <a:pt x="225813" y="66873"/>
                  </a:lnTo>
                  <a:lnTo>
                    <a:pt x="237139" y="62705"/>
                  </a:lnTo>
                  <a:lnTo>
                    <a:pt x="248734" y="58744"/>
                  </a:lnTo>
                  <a:lnTo>
                    <a:pt x="260265" y="54918"/>
                  </a:lnTo>
                  <a:lnTo>
                    <a:pt x="271448" y="50854"/>
                  </a:lnTo>
                  <a:lnTo>
                    <a:pt x="281957" y="45907"/>
                  </a:lnTo>
                  <a:lnTo>
                    <a:pt x="291672" y="39802"/>
                  </a:lnTo>
                  <a:lnTo>
                    <a:pt x="300008" y="32750"/>
                  </a:lnTo>
                  <a:lnTo>
                    <a:pt x="305872" y="25254"/>
                  </a:lnTo>
                  <a:lnTo>
                    <a:pt x="308878" y="17671"/>
                  </a:lnTo>
                  <a:lnTo>
                    <a:pt x="308946" y="10650"/>
                  </a:lnTo>
                  <a:lnTo>
                    <a:pt x="305960" y="5160"/>
                  </a:lnTo>
                  <a:lnTo>
                    <a:pt x="300180" y="1594"/>
                  </a:lnTo>
                  <a:lnTo>
                    <a:pt x="292440" y="0"/>
                  </a:lnTo>
                  <a:lnTo>
                    <a:pt x="283892" y="361"/>
                  </a:lnTo>
                  <a:lnTo>
                    <a:pt x="275268" y="2463"/>
                  </a:lnTo>
                  <a:lnTo>
                    <a:pt x="266874" y="6296"/>
                  </a:lnTo>
                  <a:lnTo>
                    <a:pt x="258785" y="12132"/>
                  </a:lnTo>
                  <a:lnTo>
                    <a:pt x="250986" y="19944"/>
                  </a:lnTo>
                  <a:lnTo>
                    <a:pt x="243749" y="29441"/>
                  </a:lnTo>
                  <a:lnTo>
                    <a:pt x="237632" y="40256"/>
                  </a:lnTo>
                  <a:lnTo>
                    <a:pt x="232847" y="52048"/>
                  </a:lnTo>
                  <a:lnTo>
                    <a:pt x="229293" y="64541"/>
                  </a:lnTo>
                  <a:lnTo>
                    <a:pt x="226741" y="77525"/>
                  </a:lnTo>
                  <a:lnTo>
                    <a:pt x="224958" y="90840"/>
                  </a:lnTo>
                  <a:lnTo>
                    <a:pt x="224064" y="104051"/>
                  </a:lnTo>
                  <a:lnTo>
                    <a:pt x="224512" y="116468"/>
                  </a:lnTo>
                  <a:lnTo>
                    <a:pt x="226451" y="127773"/>
                  </a:lnTo>
                  <a:lnTo>
                    <a:pt x="230058" y="137669"/>
                  </a:lnTo>
                  <a:lnTo>
                    <a:pt x="235685" y="145720"/>
                  </a:lnTo>
                  <a:lnTo>
                    <a:pt x="243322" y="151865"/>
                  </a:lnTo>
                  <a:lnTo>
                    <a:pt x="252519" y="156026"/>
                  </a:lnTo>
                  <a:lnTo>
                    <a:pt x="262594" y="157936"/>
                  </a:lnTo>
                  <a:lnTo>
                    <a:pt x="273059" y="157678"/>
                  </a:lnTo>
                  <a:lnTo>
                    <a:pt x="283402" y="155900"/>
                  </a:lnTo>
                  <a:lnTo>
                    <a:pt x="294116" y="153468"/>
                  </a:lnTo>
                  <a:lnTo>
                    <a:pt x="307254" y="150173"/>
                  </a:lnTo>
                  <a:lnTo>
                    <a:pt x="326384" y="145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06977" y="401989"/>
              <a:ext cx="122315" cy="152008"/>
            </a:xfrm>
            <a:custGeom>
              <a:avLst/>
              <a:gdLst/>
              <a:ahLst/>
              <a:cxnLst/>
              <a:rect l="0" t="0" r="0" b="0"/>
              <a:pathLst>
                <a:path w="122315" h="152008">
                  <a:moveTo>
                    <a:pt x="115813" y="4608"/>
                  </a:moveTo>
                  <a:lnTo>
                    <a:pt x="107012" y="1808"/>
                  </a:lnTo>
                  <a:lnTo>
                    <a:pt x="98665" y="306"/>
                  </a:lnTo>
                  <a:lnTo>
                    <a:pt x="89967" y="0"/>
                  </a:lnTo>
                  <a:lnTo>
                    <a:pt x="80846" y="679"/>
                  </a:lnTo>
                  <a:lnTo>
                    <a:pt x="71350" y="2147"/>
                  </a:lnTo>
                  <a:lnTo>
                    <a:pt x="61563" y="4220"/>
                  </a:lnTo>
                  <a:lnTo>
                    <a:pt x="51722" y="6903"/>
                  </a:lnTo>
                  <a:lnTo>
                    <a:pt x="42196" y="10374"/>
                  </a:lnTo>
                  <a:lnTo>
                    <a:pt x="33168" y="14674"/>
                  </a:lnTo>
                  <a:lnTo>
                    <a:pt x="24802" y="19865"/>
                  </a:lnTo>
                  <a:lnTo>
                    <a:pt x="17329" y="26106"/>
                  </a:lnTo>
                  <a:lnTo>
                    <a:pt x="10829" y="33384"/>
                  </a:lnTo>
                  <a:lnTo>
                    <a:pt x="6768" y="41590"/>
                  </a:lnTo>
                  <a:lnTo>
                    <a:pt x="7073" y="49558"/>
                  </a:lnTo>
                  <a:lnTo>
                    <a:pt x="11250" y="55604"/>
                  </a:lnTo>
                  <a:lnTo>
                    <a:pt x="18368" y="59736"/>
                  </a:lnTo>
                  <a:lnTo>
                    <a:pt x="27621" y="62474"/>
                  </a:lnTo>
                  <a:lnTo>
                    <a:pt x="38384" y="64275"/>
                  </a:lnTo>
                  <a:lnTo>
                    <a:pt x="50196" y="65460"/>
                  </a:lnTo>
                  <a:lnTo>
                    <a:pt x="62721" y="66251"/>
                  </a:lnTo>
                  <a:lnTo>
                    <a:pt x="75400" y="67113"/>
                  </a:lnTo>
                  <a:lnTo>
                    <a:pt x="87461" y="68752"/>
                  </a:lnTo>
                  <a:lnTo>
                    <a:pt x="98523" y="71495"/>
                  </a:lnTo>
                  <a:lnTo>
                    <a:pt x="108086" y="75642"/>
                  </a:lnTo>
                  <a:lnTo>
                    <a:pt x="115382" y="81632"/>
                  </a:lnTo>
                  <a:lnTo>
                    <a:pt x="120198" y="89504"/>
                  </a:lnTo>
                  <a:lnTo>
                    <a:pt x="122314" y="98518"/>
                  </a:lnTo>
                  <a:lnTo>
                    <a:pt x="121247" y="107404"/>
                  </a:lnTo>
                  <a:lnTo>
                    <a:pt x="117054" y="115444"/>
                  </a:lnTo>
                  <a:lnTo>
                    <a:pt x="110359" y="122464"/>
                  </a:lnTo>
                  <a:lnTo>
                    <a:pt x="102057" y="128560"/>
                  </a:lnTo>
                  <a:lnTo>
                    <a:pt x="92806" y="133912"/>
                  </a:lnTo>
                  <a:lnTo>
                    <a:pt x="82685" y="138541"/>
                  </a:lnTo>
                  <a:lnTo>
                    <a:pt x="71309" y="142293"/>
                  </a:lnTo>
                  <a:lnTo>
                    <a:pt x="58569" y="145158"/>
                  </a:lnTo>
                  <a:lnTo>
                    <a:pt x="45368" y="147260"/>
                  </a:lnTo>
                  <a:lnTo>
                    <a:pt x="32165" y="148982"/>
                  </a:lnTo>
                  <a:lnTo>
                    <a:pt x="17796" y="150478"/>
                  </a:lnTo>
                  <a:lnTo>
                    <a:pt x="0" y="1520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181655" y="214672"/>
            <a:ext cx="5348479" cy="619909"/>
            <a:chOff x="4181655" y="214672"/>
            <a:chExt cx="5348479" cy="619909"/>
          </a:xfrm>
        </p:grpSpPr>
        <p:sp>
          <p:nvSpPr>
            <p:cNvPr id="24" name="Freeform 23"/>
            <p:cNvSpPr/>
            <p:nvPr/>
          </p:nvSpPr>
          <p:spPr>
            <a:xfrm>
              <a:off x="4297469" y="276570"/>
              <a:ext cx="7854" cy="379027"/>
            </a:xfrm>
            <a:custGeom>
              <a:avLst/>
              <a:gdLst/>
              <a:ahLst/>
              <a:cxnLst/>
              <a:rect l="0" t="0" r="0" b="0"/>
              <a:pathLst>
                <a:path w="7854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16"/>
                  </a:lnTo>
                  <a:lnTo>
                    <a:pt x="0" y="93912"/>
                  </a:lnTo>
                  <a:lnTo>
                    <a:pt x="0" y="109584"/>
                  </a:lnTo>
                  <a:lnTo>
                    <a:pt x="0" y="126390"/>
                  </a:lnTo>
                  <a:lnTo>
                    <a:pt x="0" y="144438"/>
                  </a:lnTo>
                  <a:lnTo>
                    <a:pt x="0" y="163850"/>
                  </a:lnTo>
                  <a:lnTo>
                    <a:pt x="5" y="184527"/>
                  </a:lnTo>
                  <a:lnTo>
                    <a:pt x="177" y="205599"/>
                  </a:lnTo>
                  <a:lnTo>
                    <a:pt x="826" y="225592"/>
                  </a:lnTo>
                  <a:lnTo>
                    <a:pt x="2074" y="243775"/>
                  </a:lnTo>
                  <a:lnTo>
                    <a:pt x="3727" y="260268"/>
                  </a:lnTo>
                  <a:lnTo>
                    <a:pt x="5375" y="275654"/>
                  </a:lnTo>
                  <a:lnTo>
                    <a:pt x="6774" y="290410"/>
                  </a:lnTo>
                  <a:lnTo>
                    <a:pt x="7694" y="304662"/>
                  </a:lnTo>
                  <a:lnTo>
                    <a:pt x="7853" y="318262"/>
                  </a:lnTo>
                  <a:lnTo>
                    <a:pt x="7182" y="331149"/>
                  </a:lnTo>
                  <a:lnTo>
                    <a:pt x="5927" y="342948"/>
                  </a:lnTo>
                  <a:lnTo>
                    <a:pt x="4424" y="354066"/>
                  </a:lnTo>
                  <a:lnTo>
                    <a:pt x="2542" y="36547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81655" y="402912"/>
              <a:ext cx="189515" cy="52644"/>
            </a:xfrm>
            <a:custGeom>
              <a:avLst/>
              <a:gdLst/>
              <a:ahLst/>
              <a:cxnLst/>
              <a:rect l="0" t="0" r="0" b="0"/>
              <a:pathLst>
                <a:path w="189515" h="52644">
                  <a:moveTo>
                    <a:pt x="189514" y="0"/>
                  </a:moveTo>
                  <a:lnTo>
                    <a:pt x="177778" y="2934"/>
                  </a:lnTo>
                  <a:lnTo>
                    <a:pt x="166650" y="5716"/>
                  </a:lnTo>
                  <a:lnTo>
                    <a:pt x="155056" y="8616"/>
                  </a:lnTo>
                  <a:lnTo>
                    <a:pt x="143068" y="11656"/>
                  </a:lnTo>
                  <a:lnTo>
                    <a:pt x="131056" y="14821"/>
                  </a:lnTo>
                  <a:lnTo>
                    <a:pt x="119248" y="18085"/>
                  </a:lnTo>
                  <a:lnTo>
                    <a:pt x="107549" y="21423"/>
                  </a:lnTo>
                  <a:lnTo>
                    <a:pt x="95632" y="24814"/>
                  </a:lnTo>
                  <a:lnTo>
                    <a:pt x="83324" y="28243"/>
                  </a:lnTo>
                  <a:lnTo>
                    <a:pt x="70771" y="31698"/>
                  </a:lnTo>
                  <a:lnTo>
                    <a:pt x="58337" y="35170"/>
                  </a:lnTo>
                  <a:lnTo>
                    <a:pt x="46244" y="38650"/>
                  </a:lnTo>
                  <a:lnTo>
                    <a:pt x="34982" y="41982"/>
                  </a:lnTo>
                  <a:lnTo>
                    <a:pt x="24285" y="45194"/>
                  </a:lnTo>
                  <a:lnTo>
                    <a:pt x="13217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90003" y="518725"/>
              <a:ext cx="91600" cy="115675"/>
            </a:xfrm>
            <a:custGeom>
              <a:avLst/>
              <a:gdLst/>
              <a:ahLst/>
              <a:cxnLst/>
              <a:rect l="0" t="0" r="0" b="0"/>
              <a:pathLst>
                <a:path w="91600" h="115675">
                  <a:moveTo>
                    <a:pt x="44337" y="0"/>
                  </a:moveTo>
                  <a:lnTo>
                    <a:pt x="35669" y="3068"/>
                  </a:lnTo>
                  <a:lnTo>
                    <a:pt x="28603" y="7131"/>
                  </a:lnTo>
                  <a:lnTo>
                    <a:pt x="22497" y="12628"/>
                  </a:lnTo>
                  <a:lnTo>
                    <a:pt x="17096" y="19561"/>
                  </a:lnTo>
                  <a:lnTo>
                    <a:pt x="12234" y="28007"/>
                  </a:lnTo>
                  <a:lnTo>
                    <a:pt x="7784" y="37853"/>
                  </a:lnTo>
                  <a:lnTo>
                    <a:pt x="3963" y="48691"/>
                  </a:lnTo>
                  <a:lnTo>
                    <a:pt x="1300" y="59944"/>
                  </a:lnTo>
                  <a:lnTo>
                    <a:pt x="0" y="71238"/>
                  </a:lnTo>
                  <a:lnTo>
                    <a:pt x="281" y="82087"/>
                  </a:lnTo>
                  <a:lnTo>
                    <a:pt x="2521" y="91840"/>
                  </a:lnTo>
                  <a:lnTo>
                    <a:pt x="6737" y="100238"/>
                  </a:lnTo>
                  <a:lnTo>
                    <a:pt x="12652" y="107045"/>
                  </a:lnTo>
                  <a:lnTo>
                    <a:pt x="19902" y="111877"/>
                  </a:lnTo>
                  <a:lnTo>
                    <a:pt x="28140" y="114715"/>
                  </a:lnTo>
                  <a:lnTo>
                    <a:pt x="36923" y="115674"/>
                  </a:lnTo>
                  <a:lnTo>
                    <a:pt x="45729" y="114814"/>
                  </a:lnTo>
                  <a:lnTo>
                    <a:pt x="54272" y="112346"/>
                  </a:lnTo>
                  <a:lnTo>
                    <a:pt x="62311" y="108421"/>
                  </a:lnTo>
                  <a:lnTo>
                    <a:pt x="69565" y="103047"/>
                  </a:lnTo>
                  <a:lnTo>
                    <a:pt x="75958" y="96355"/>
                  </a:lnTo>
                  <a:lnTo>
                    <a:pt x="81421" y="88423"/>
                  </a:lnTo>
                  <a:lnTo>
                    <a:pt x="85801" y="79196"/>
                  </a:lnTo>
                  <a:lnTo>
                    <a:pt x="89110" y="68776"/>
                  </a:lnTo>
                  <a:lnTo>
                    <a:pt x="91182" y="57694"/>
                  </a:lnTo>
                  <a:lnTo>
                    <a:pt x="91599" y="46796"/>
                  </a:lnTo>
                  <a:lnTo>
                    <a:pt x="90286" y="36558"/>
                  </a:lnTo>
                  <a:lnTo>
                    <a:pt x="87383" y="27567"/>
                  </a:lnTo>
                  <a:lnTo>
                    <a:pt x="82575" y="19917"/>
                  </a:lnTo>
                  <a:lnTo>
                    <a:pt x="73208" y="14062"/>
                  </a:lnTo>
                  <a:lnTo>
                    <a:pt x="5486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50278" y="350269"/>
              <a:ext cx="10405" cy="263214"/>
            </a:xfrm>
            <a:custGeom>
              <a:avLst/>
              <a:gdLst/>
              <a:ahLst/>
              <a:cxnLst/>
              <a:rect l="0" t="0" r="0" b="0"/>
              <a:pathLst>
                <a:path w="10405" h="263214">
                  <a:moveTo>
                    <a:pt x="10404" y="0"/>
                  </a:moveTo>
                  <a:lnTo>
                    <a:pt x="7537" y="11736"/>
                  </a:lnTo>
                  <a:lnTo>
                    <a:pt x="5395" y="22865"/>
                  </a:lnTo>
                  <a:lnTo>
                    <a:pt x="3792" y="34463"/>
                  </a:lnTo>
                  <a:lnTo>
                    <a:pt x="2611" y="46624"/>
                  </a:lnTo>
                  <a:lnTo>
                    <a:pt x="1763" y="59284"/>
                  </a:lnTo>
                  <a:lnTo>
                    <a:pt x="1165" y="72340"/>
                  </a:lnTo>
                  <a:lnTo>
                    <a:pt x="751" y="85692"/>
                  </a:lnTo>
                  <a:lnTo>
                    <a:pt x="467" y="99257"/>
                  </a:lnTo>
                  <a:lnTo>
                    <a:pt x="274" y="112972"/>
                  </a:lnTo>
                  <a:lnTo>
                    <a:pt x="143" y="126791"/>
                  </a:lnTo>
                  <a:lnTo>
                    <a:pt x="54" y="140681"/>
                  </a:lnTo>
                  <a:lnTo>
                    <a:pt x="0" y="154615"/>
                  </a:lnTo>
                  <a:lnTo>
                    <a:pt x="132" y="168414"/>
                  </a:lnTo>
                  <a:lnTo>
                    <a:pt x="754" y="181759"/>
                  </a:lnTo>
                  <a:lnTo>
                    <a:pt x="1985" y="194509"/>
                  </a:lnTo>
                  <a:lnTo>
                    <a:pt x="3635" y="206627"/>
                  </a:lnTo>
                  <a:lnTo>
                    <a:pt x="5452" y="219487"/>
                  </a:lnTo>
                  <a:lnTo>
                    <a:pt x="7599" y="236454"/>
                  </a:lnTo>
                  <a:lnTo>
                    <a:pt x="1040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18768" y="307329"/>
              <a:ext cx="99842" cy="313492"/>
            </a:xfrm>
            <a:custGeom>
              <a:avLst/>
              <a:gdLst/>
              <a:ahLst/>
              <a:cxnLst/>
              <a:rect l="0" t="0" r="0" b="0"/>
              <a:pathLst>
                <a:path w="99842" h="313492">
                  <a:moveTo>
                    <a:pt x="78784" y="232453"/>
                  </a:moveTo>
                  <a:lnTo>
                    <a:pt x="75649" y="223920"/>
                  </a:lnTo>
                  <a:lnTo>
                    <a:pt x="70946" y="218134"/>
                  </a:lnTo>
                  <a:lnTo>
                    <a:pt x="64166" y="214626"/>
                  </a:lnTo>
                  <a:lnTo>
                    <a:pt x="55892" y="213117"/>
                  </a:lnTo>
                  <a:lnTo>
                    <a:pt x="47075" y="213536"/>
                  </a:lnTo>
                  <a:lnTo>
                    <a:pt x="38322" y="215668"/>
                  </a:lnTo>
                  <a:lnTo>
                    <a:pt x="30037" y="219347"/>
                  </a:lnTo>
                  <a:lnTo>
                    <a:pt x="22566" y="224547"/>
                  </a:lnTo>
                  <a:lnTo>
                    <a:pt x="16001" y="231116"/>
                  </a:lnTo>
                  <a:lnTo>
                    <a:pt x="10409" y="238964"/>
                  </a:lnTo>
                  <a:lnTo>
                    <a:pt x="5938" y="248133"/>
                  </a:lnTo>
                  <a:lnTo>
                    <a:pt x="2563" y="258515"/>
                  </a:lnTo>
                  <a:lnTo>
                    <a:pt x="447" y="269570"/>
                  </a:lnTo>
                  <a:lnTo>
                    <a:pt x="0" y="280450"/>
                  </a:lnTo>
                  <a:lnTo>
                    <a:pt x="1296" y="290676"/>
                  </a:lnTo>
                  <a:lnTo>
                    <a:pt x="4286" y="299658"/>
                  </a:lnTo>
                  <a:lnTo>
                    <a:pt x="8958" y="306555"/>
                  </a:lnTo>
                  <a:lnTo>
                    <a:pt x="15133" y="311108"/>
                  </a:lnTo>
                  <a:lnTo>
                    <a:pt x="22363" y="313385"/>
                  </a:lnTo>
                  <a:lnTo>
                    <a:pt x="30045" y="313491"/>
                  </a:lnTo>
                  <a:lnTo>
                    <a:pt x="37794" y="311711"/>
                  </a:lnTo>
                  <a:lnTo>
                    <a:pt x="45282" y="308266"/>
                  </a:lnTo>
                  <a:lnTo>
                    <a:pt x="52157" y="303222"/>
                  </a:lnTo>
                  <a:lnTo>
                    <a:pt x="58297" y="296761"/>
                  </a:lnTo>
                  <a:lnTo>
                    <a:pt x="63759" y="289154"/>
                  </a:lnTo>
                  <a:lnTo>
                    <a:pt x="68670" y="280679"/>
                  </a:lnTo>
                  <a:lnTo>
                    <a:pt x="73163" y="271563"/>
                  </a:lnTo>
                  <a:lnTo>
                    <a:pt x="77353" y="261662"/>
                  </a:lnTo>
                  <a:lnTo>
                    <a:pt x="81328" y="250499"/>
                  </a:lnTo>
                  <a:lnTo>
                    <a:pt x="85149" y="237916"/>
                  </a:lnTo>
                  <a:lnTo>
                    <a:pt x="88699" y="224210"/>
                  </a:lnTo>
                  <a:lnTo>
                    <a:pt x="91704" y="209939"/>
                  </a:lnTo>
                  <a:lnTo>
                    <a:pt x="94057" y="195483"/>
                  </a:lnTo>
                  <a:lnTo>
                    <a:pt x="95806" y="180862"/>
                  </a:lnTo>
                  <a:lnTo>
                    <a:pt x="97063" y="165833"/>
                  </a:lnTo>
                  <a:lnTo>
                    <a:pt x="97941" y="150284"/>
                  </a:lnTo>
                  <a:lnTo>
                    <a:pt x="98378" y="134402"/>
                  </a:lnTo>
                  <a:lnTo>
                    <a:pt x="98147" y="118580"/>
                  </a:lnTo>
                  <a:lnTo>
                    <a:pt x="97183" y="103044"/>
                  </a:lnTo>
                  <a:lnTo>
                    <a:pt x="95722" y="87848"/>
                  </a:lnTo>
                  <a:lnTo>
                    <a:pt x="94203" y="72958"/>
                  </a:lnTo>
                  <a:lnTo>
                    <a:pt x="92883" y="58316"/>
                  </a:lnTo>
                  <a:lnTo>
                    <a:pt x="91675" y="44026"/>
                  </a:lnTo>
                  <a:lnTo>
                    <a:pt x="90258" y="30343"/>
                  </a:lnTo>
                  <a:lnTo>
                    <a:pt x="88440" y="17388"/>
                  </a:lnTo>
                  <a:lnTo>
                    <a:pt x="85775" y="6214"/>
                  </a:lnTo>
                  <a:lnTo>
                    <a:pt x="81918" y="0"/>
                  </a:lnTo>
                  <a:lnTo>
                    <a:pt x="77857" y="346"/>
                  </a:lnTo>
                  <a:lnTo>
                    <a:pt x="74704" y="5299"/>
                  </a:lnTo>
                  <a:lnTo>
                    <a:pt x="72529" y="13416"/>
                  </a:lnTo>
                  <a:lnTo>
                    <a:pt x="71081" y="24007"/>
                  </a:lnTo>
                  <a:lnTo>
                    <a:pt x="70124" y="36548"/>
                  </a:lnTo>
                  <a:lnTo>
                    <a:pt x="69494" y="50567"/>
                  </a:lnTo>
                  <a:lnTo>
                    <a:pt x="69077" y="65666"/>
                  </a:lnTo>
                  <a:lnTo>
                    <a:pt x="68801" y="81530"/>
                  </a:lnTo>
                  <a:lnTo>
                    <a:pt x="68618" y="97761"/>
                  </a:lnTo>
                  <a:lnTo>
                    <a:pt x="68497" y="113886"/>
                  </a:lnTo>
                  <a:lnTo>
                    <a:pt x="68421" y="129659"/>
                  </a:lnTo>
                  <a:lnTo>
                    <a:pt x="68540" y="145030"/>
                  </a:lnTo>
                  <a:lnTo>
                    <a:pt x="69152" y="160046"/>
                  </a:lnTo>
                  <a:lnTo>
                    <a:pt x="70382" y="174776"/>
                  </a:lnTo>
                  <a:lnTo>
                    <a:pt x="72192" y="189127"/>
                  </a:lnTo>
                  <a:lnTo>
                    <a:pt x="74478" y="202851"/>
                  </a:lnTo>
                  <a:lnTo>
                    <a:pt x="77126" y="215860"/>
                  </a:lnTo>
                  <a:lnTo>
                    <a:pt x="80080" y="228153"/>
                  </a:lnTo>
                  <a:lnTo>
                    <a:pt x="83733" y="241150"/>
                  </a:lnTo>
                  <a:lnTo>
                    <a:pt x="89521" y="258229"/>
                  </a:lnTo>
                  <a:lnTo>
                    <a:pt x="99841" y="285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20029" y="445026"/>
              <a:ext cx="116931" cy="157928"/>
            </a:xfrm>
            <a:custGeom>
              <a:avLst/>
              <a:gdLst/>
              <a:ahLst/>
              <a:cxnLst/>
              <a:rect l="0" t="0" r="0" b="0"/>
              <a:pathLst>
                <a:path w="116931" h="157928">
                  <a:moveTo>
                    <a:pt x="109192" y="0"/>
                  </a:moveTo>
                  <a:lnTo>
                    <a:pt x="97524" y="67"/>
                  </a:lnTo>
                  <a:lnTo>
                    <a:pt x="87035" y="707"/>
                  </a:lnTo>
                  <a:lnTo>
                    <a:pt x="76733" y="2008"/>
                  </a:lnTo>
                  <a:lnTo>
                    <a:pt x="66432" y="4041"/>
                  </a:lnTo>
                  <a:lnTo>
                    <a:pt x="56088" y="7006"/>
                  </a:lnTo>
                  <a:lnTo>
                    <a:pt x="45703" y="10925"/>
                  </a:lnTo>
                  <a:lnTo>
                    <a:pt x="35447" y="15675"/>
                  </a:lnTo>
                  <a:lnTo>
                    <a:pt x="25637" y="21078"/>
                  </a:lnTo>
                  <a:lnTo>
                    <a:pt x="16429" y="26974"/>
                  </a:lnTo>
                  <a:lnTo>
                    <a:pt x="8451" y="33389"/>
                  </a:lnTo>
                  <a:lnTo>
                    <a:pt x="2835" y="40526"/>
                  </a:lnTo>
                  <a:lnTo>
                    <a:pt x="0" y="48425"/>
                  </a:lnTo>
                  <a:lnTo>
                    <a:pt x="48" y="56509"/>
                  </a:lnTo>
                  <a:lnTo>
                    <a:pt x="3114" y="63716"/>
                  </a:lnTo>
                  <a:lnTo>
                    <a:pt x="8950" y="69517"/>
                  </a:lnTo>
                  <a:lnTo>
                    <a:pt x="16899" y="73732"/>
                  </a:lnTo>
                  <a:lnTo>
                    <a:pt x="26119" y="76268"/>
                  </a:lnTo>
                  <a:lnTo>
                    <a:pt x="36012" y="77277"/>
                  </a:lnTo>
                  <a:lnTo>
                    <a:pt x="46241" y="77362"/>
                  </a:lnTo>
                  <a:lnTo>
                    <a:pt x="56634" y="77437"/>
                  </a:lnTo>
                  <a:lnTo>
                    <a:pt x="67099" y="78024"/>
                  </a:lnTo>
                  <a:lnTo>
                    <a:pt x="77431" y="79425"/>
                  </a:lnTo>
                  <a:lnTo>
                    <a:pt x="87303" y="81897"/>
                  </a:lnTo>
                  <a:lnTo>
                    <a:pt x="96563" y="85461"/>
                  </a:lnTo>
                  <a:lnTo>
                    <a:pt x="104748" y="90297"/>
                  </a:lnTo>
                  <a:lnTo>
                    <a:pt x="111036" y="96816"/>
                  </a:lnTo>
                  <a:lnTo>
                    <a:pt x="115141" y="105075"/>
                  </a:lnTo>
                  <a:lnTo>
                    <a:pt x="116930" y="114365"/>
                  </a:lnTo>
                  <a:lnTo>
                    <a:pt x="116169" y="123444"/>
                  </a:lnTo>
                  <a:lnTo>
                    <a:pt x="112985" y="131612"/>
                  </a:lnTo>
                  <a:lnTo>
                    <a:pt x="107612" y="138549"/>
                  </a:lnTo>
                  <a:lnTo>
                    <a:pt x="100202" y="144058"/>
                  </a:lnTo>
                  <a:lnTo>
                    <a:pt x="91047" y="148203"/>
                  </a:lnTo>
                  <a:lnTo>
                    <a:pt x="80737" y="151213"/>
                  </a:lnTo>
                  <a:lnTo>
                    <a:pt x="68854" y="153666"/>
                  </a:lnTo>
                  <a:lnTo>
                    <a:pt x="52127" y="155781"/>
                  </a:lnTo>
                  <a:lnTo>
                    <a:pt x="24963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19284" y="244984"/>
              <a:ext cx="15223" cy="357970"/>
            </a:xfrm>
            <a:custGeom>
              <a:avLst/>
              <a:gdLst/>
              <a:ahLst/>
              <a:cxnLst/>
              <a:rect l="0" t="0" r="0" b="0"/>
              <a:pathLst>
                <a:path w="15223" h="357970">
                  <a:moveTo>
                    <a:pt x="4693" y="0"/>
                  </a:moveTo>
                  <a:lnTo>
                    <a:pt x="4626" y="11736"/>
                  </a:lnTo>
                  <a:lnTo>
                    <a:pt x="3986" y="22865"/>
                  </a:lnTo>
                  <a:lnTo>
                    <a:pt x="2698" y="34463"/>
                  </a:lnTo>
                  <a:lnTo>
                    <a:pt x="1184" y="46624"/>
                  </a:lnTo>
                  <a:lnTo>
                    <a:pt x="165" y="59284"/>
                  </a:lnTo>
                  <a:lnTo>
                    <a:pt x="0" y="72345"/>
                  </a:lnTo>
                  <a:lnTo>
                    <a:pt x="555" y="85869"/>
                  </a:lnTo>
                  <a:lnTo>
                    <a:pt x="1392" y="100083"/>
                  </a:lnTo>
                  <a:lnTo>
                    <a:pt x="2215" y="115056"/>
                  </a:lnTo>
                  <a:lnTo>
                    <a:pt x="2902" y="130873"/>
                  </a:lnTo>
                  <a:lnTo>
                    <a:pt x="3430" y="147708"/>
                  </a:lnTo>
                  <a:lnTo>
                    <a:pt x="3817" y="165551"/>
                  </a:lnTo>
                  <a:lnTo>
                    <a:pt x="4093" y="184094"/>
                  </a:lnTo>
                  <a:lnTo>
                    <a:pt x="4285" y="202840"/>
                  </a:lnTo>
                  <a:lnTo>
                    <a:pt x="4421" y="221480"/>
                  </a:lnTo>
                  <a:lnTo>
                    <a:pt x="4684" y="239741"/>
                  </a:lnTo>
                  <a:lnTo>
                    <a:pt x="5393" y="257310"/>
                  </a:lnTo>
                  <a:lnTo>
                    <a:pt x="6683" y="274080"/>
                  </a:lnTo>
                  <a:lnTo>
                    <a:pt x="8372" y="289909"/>
                  </a:lnTo>
                  <a:lnTo>
                    <a:pt x="10221" y="306285"/>
                  </a:lnTo>
                  <a:lnTo>
                    <a:pt x="12392" y="326882"/>
                  </a:lnTo>
                  <a:lnTo>
                    <a:pt x="15222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8163" y="40291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67"/>
                  </a:lnTo>
                  <a:lnTo>
                    <a:pt x="187706" y="707"/>
                  </a:lnTo>
                  <a:lnTo>
                    <a:pt x="176108" y="1999"/>
                  </a:lnTo>
                  <a:lnTo>
                    <a:pt x="163946" y="3686"/>
                  </a:lnTo>
                  <a:lnTo>
                    <a:pt x="151287" y="5354"/>
                  </a:lnTo>
                  <a:lnTo>
                    <a:pt x="138231" y="6772"/>
                  </a:lnTo>
                  <a:lnTo>
                    <a:pt x="124879" y="8043"/>
                  </a:lnTo>
                  <a:lnTo>
                    <a:pt x="111314" y="9502"/>
                  </a:lnTo>
                  <a:lnTo>
                    <a:pt x="97599" y="11330"/>
                  </a:lnTo>
                  <a:lnTo>
                    <a:pt x="83779" y="13388"/>
                  </a:lnTo>
                  <a:lnTo>
                    <a:pt x="69889" y="15316"/>
                  </a:lnTo>
                  <a:lnTo>
                    <a:pt x="55969" y="16910"/>
                  </a:lnTo>
                  <a:lnTo>
                    <a:pt x="42641" y="18136"/>
                  </a:lnTo>
                  <a:lnTo>
                    <a:pt x="29793" y="19166"/>
                  </a:lnTo>
                  <a:lnTo>
                    <a:pt x="16298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87030" y="497668"/>
              <a:ext cx="107994" cy="99041"/>
            </a:xfrm>
            <a:custGeom>
              <a:avLst/>
              <a:gdLst/>
              <a:ahLst/>
              <a:cxnLst/>
              <a:rect l="0" t="0" r="0" b="0"/>
              <a:pathLst>
                <a:path w="107994" h="99041">
                  <a:moveTo>
                    <a:pt x="73817" y="0"/>
                  </a:moveTo>
                  <a:lnTo>
                    <a:pt x="62149" y="134"/>
                  </a:lnTo>
                  <a:lnTo>
                    <a:pt x="51660" y="1415"/>
                  </a:lnTo>
                  <a:lnTo>
                    <a:pt x="41368" y="4013"/>
                  </a:lnTo>
                  <a:lnTo>
                    <a:pt x="31412" y="7905"/>
                  </a:lnTo>
                  <a:lnTo>
                    <a:pt x="22364" y="13186"/>
                  </a:lnTo>
                  <a:lnTo>
                    <a:pt x="14491" y="19772"/>
                  </a:lnTo>
                  <a:lnTo>
                    <a:pt x="8060" y="27445"/>
                  </a:lnTo>
                  <a:lnTo>
                    <a:pt x="3492" y="35956"/>
                  </a:lnTo>
                  <a:lnTo>
                    <a:pt x="835" y="45078"/>
                  </a:lnTo>
                  <a:lnTo>
                    <a:pt x="0" y="54471"/>
                  </a:lnTo>
                  <a:lnTo>
                    <a:pt x="944" y="63696"/>
                  </a:lnTo>
                  <a:lnTo>
                    <a:pt x="3474" y="72519"/>
                  </a:lnTo>
                  <a:lnTo>
                    <a:pt x="7610" y="80577"/>
                  </a:lnTo>
                  <a:lnTo>
                    <a:pt x="13658" y="87311"/>
                  </a:lnTo>
                  <a:lnTo>
                    <a:pt x="21611" y="92538"/>
                  </a:lnTo>
                  <a:lnTo>
                    <a:pt x="31035" y="96234"/>
                  </a:lnTo>
                  <a:lnTo>
                    <a:pt x="41269" y="98356"/>
                  </a:lnTo>
                  <a:lnTo>
                    <a:pt x="51849" y="99040"/>
                  </a:lnTo>
                  <a:lnTo>
                    <a:pt x="62375" y="98384"/>
                  </a:lnTo>
                  <a:lnTo>
                    <a:pt x="72434" y="96356"/>
                  </a:lnTo>
                  <a:lnTo>
                    <a:pt x="81854" y="93061"/>
                  </a:lnTo>
                  <a:lnTo>
                    <a:pt x="90330" y="88393"/>
                  </a:lnTo>
                  <a:lnTo>
                    <a:pt x="97352" y="81978"/>
                  </a:lnTo>
                  <a:lnTo>
                    <a:pt x="102771" y="73781"/>
                  </a:lnTo>
                  <a:lnTo>
                    <a:pt x="106428" y="64362"/>
                  </a:lnTo>
                  <a:lnTo>
                    <a:pt x="107993" y="54662"/>
                  </a:lnTo>
                  <a:lnTo>
                    <a:pt x="107479" y="45263"/>
                  </a:lnTo>
                  <a:lnTo>
                    <a:pt x="104866" y="36685"/>
                  </a:lnTo>
                  <a:lnTo>
                    <a:pt x="99921" y="29536"/>
                  </a:lnTo>
                  <a:lnTo>
                    <a:pt x="92762" y="23994"/>
                  </a:lnTo>
                  <a:lnTo>
                    <a:pt x="84360" y="19892"/>
                  </a:lnTo>
                  <a:lnTo>
                    <a:pt x="75536" y="16514"/>
                  </a:lnTo>
                  <a:lnTo>
                    <a:pt x="65519" y="13562"/>
                  </a:lnTo>
                  <a:lnTo>
                    <a:pt x="5276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42096" y="445026"/>
              <a:ext cx="87208" cy="137007"/>
            </a:xfrm>
            <a:custGeom>
              <a:avLst/>
              <a:gdLst/>
              <a:ahLst/>
              <a:cxnLst/>
              <a:rect l="0" t="0" r="0" b="0"/>
              <a:pathLst>
                <a:path w="87208" h="137007">
                  <a:moveTo>
                    <a:pt x="2979" y="115813"/>
                  </a:moveTo>
                  <a:lnTo>
                    <a:pt x="11713" y="121681"/>
                  </a:lnTo>
                  <a:lnTo>
                    <a:pt x="19420" y="127245"/>
                  </a:lnTo>
                  <a:lnTo>
                    <a:pt x="26790" y="132989"/>
                  </a:lnTo>
                  <a:lnTo>
                    <a:pt x="32844" y="136991"/>
                  </a:lnTo>
                  <a:lnTo>
                    <a:pt x="35823" y="137006"/>
                  </a:lnTo>
                  <a:lnTo>
                    <a:pt x="35640" y="134121"/>
                  </a:lnTo>
                  <a:lnTo>
                    <a:pt x="33108" y="129526"/>
                  </a:lnTo>
                  <a:lnTo>
                    <a:pt x="29008" y="123782"/>
                  </a:lnTo>
                  <a:lnTo>
                    <a:pt x="23889" y="116994"/>
                  </a:lnTo>
                  <a:lnTo>
                    <a:pt x="18123" y="109260"/>
                  </a:lnTo>
                  <a:lnTo>
                    <a:pt x="12266" y="100584"/>
                  </a:lnTo>
                  <a:lnTo>
                    <a:pt x="7082" y="90836"/>
                  </a:lnTo>
                  <a:lnTo>
                    <a:pt x="2939" y="80061"/>
                  </a:lnTo>
                  <a:lnTo>
                    <a:pt x="325" y="68907"/>
                  </a:lnTo>
                  <a:lnTo>
                    <a:pt x="0" y="58491"/>
                  </a:lnTo>
                  <a:lnTo>
                    <a:pt x="2157" y="49380"/>
                  </a:lnTo>
                  <a:lnTo>
                    <a:pt x="6521" y="41622"/>
                  </a:lnTo>
                  <a:lnTo>
                    <a:pt x="12646" y="35021"/>
                  </a:lnTo>
                  <a:lnTo>
                    <a:pt x="20094" y="29322"/>
                  </a:lnTo>
                  <a:lnTo>
                    <a:pt x="28496" y="24289"/>
                  </a:lnTo>
                  <a:lnTo>
                    <a:pt x="37573" y="19732"/>
                  </a:lnTo>
                  <a:lnTo>
                    <a:pt x="47101" y="15514"/>
                  </a:lnTo>
                  <a:lnTo>
                    <a:pt x="56481" y="11681"/>
                  </a:lnTo>
                  <a:lnTo>
                    <a:pt x="65635" y="8077"/>
                  </a:lnTo>
                  <a:lnTo>
                    <a:pt x="75362" y="4383"/>
                  </a:lnTo>
                  <a:lnTo>
                    <a:pt x="872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03003" y="50819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44"/>
                  </a:lnTo>
                  <a:lnTo>
                    <a:pt x="206" y="45958"/>
                  </a:lnTo>
                  <a:lnTo>
                    <a:pt x="1108" y="57274"/>
                  </a:lnTo>
                  <a:lnTo>
                    <a:pt x="3906" y="69389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03003" y="37132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38922" y="422105"/>
              <a:ext cx="132538" cy="170458"/>
            </a:xfrm>
            <a:custGeom>
              <a:avLst/>
              <a:gdLst/>
              <a:ahLst/>
              <a:cxnLst/>
              <a:rect l="0" t="0" r="0" b="0"/>
              <a:pathLst>
                <a:path w="132538" h="170458">
                  <a:moveTo>
                    <a:pt x="27252" y="65035"/>
                  </a:moveTo>
                  <a:lnTo>
                    <a:pt x="36120" y="70768"/>
                  </a:lnTo>
                  <a:lnTo>
                    <a:pt x="45107" y="75053"/>
                  </a:lnTo>
                  <a:lnTo>
                    <a:pt x="55098" y="78254"/>
                  </a:lnTo>
                  <a:lnTo>
                    <a:pt x="65906" y="80442"/>
                  </a:lnTo>
                  <a:lnTo>
                    <a:pt x="77069" y="81491"/>
                  </a:lnTo>
                  <a:lnTo>
                    <a:pt x="88265" y="81424"/>
                  </a:lnTo>
                  <a:lnTo>
                    <a:pt x="99032" y="80081"/>
                  </a:lnTo>
                  <a:lnTo>
                    <a:pt x="108720" y="77056"/>
                  </a:lnTo>
                  <a:lnTo>
                    <a:pt x="117070" y="72281"/>
                  </a:lnTo>
                  <a:lnTo>
                    <a:pt x="123842" y="65973"/>
                  </a:lnTo>
                  <a:lnTo>
                    <a:pt x="128650" y="58452"/>
                  </a:lnTo>
                  <a:lnTo>
                    <a:pt x="131468" y="50033"/>
                  </a:lnTo>
                  <a:lnTo>
                    <a:pt x="132243" y="41299"/>
                  </a:lnTo>
                  <a:lnTo>
                    <a:pt x="130727" y="33055"/>
                  </a:lnTo>
                  <a:lnTo>
                    <a:pt x="127005" y="25704"/>
                  </a:lnTo>
                  <a:lnTo>
                    <a:pt x="121424" y="19279"/>
                  </a:lnTo>
                  <a:lnTo>
                    <a:pt x="114399" y="13649"/>
                  </a:lnTo>
                  <a:lnTo>
                    <a:pt x="106303" y="8646"/>
                  </a:lnTo>
                  <a:lnTo>
                    <a:pt x="97277" y="4436"/>
                  </a:lnTo>
                  <a:lnTo>
                    <a:pt x="87242" y="1505"/>
                  </a:lnTo>
                  <a:lnTo>
                    <a:pt x="76238" y="17"/>
                  </a:lnTo>
                  <a:lnTo>
                    <a:pt x="64578" y="0"/>
                  </a:lnTo>
                  <a:lnTo>
                    <a:pt x="52752" y="1508"/>
                  </a:lnTo>
                  <a:lnTo>
                    <a:pt x="41070" y="4423"/>
                  </a:lnTo>
                  <a:lnTo>
                    <a:pt x="30124" y="8820"/>
                  </a:lnTo>
                  <a:lnTo>
                    <a:pt x="20838" y="15045"/>
                  </a:lnTo>
                  <a:lnTo>
                    <a:pt x="13562" y="23121"/>
                  </a:lnTo>
                  <a:lnTo>
                    <a:pt x="8152" y="32798"/>
                  </a:lnTo>
                  <a:lnTo>
                    <a:pt x="4265" y="43734"/>
                  </a:lnTo>
                  <a:lnTo>
                    <a:pt x="1544" y="55603"/>
                  </a:lnTo>
                  <a:lnTo>
                    <a:pt x="0" y="67977"/>
                  </a:lnTo>
                  <a:lnTo>
                    <a:pt x="3" y="80350"/>
                  </a:lnTo>
                  <a:lnTo>
                    <a:pt x="1630" y="92445"/>
                  </a:lnTo>
                  <a:lnTo>
                    <a:pt x="4688" y="104192"/>
                  </a:lnTo>
                  <a:lnTo>
                    <a:pt x="8880" y="115620"/>
                  </a:lnTo>
                  <a:lnTo>
                    <a:pt x="13928" y="126783"/>
                  </a:lnTo>
                  <a:lnTo>
                    <a:pt x="19758" y="137416"/>
                  </a:lnTo>
                  <a:lnTo>
                    <a:pt x="26494" y="146959"/>
                  </a:lnTo>
                  <a:lnTo>
                    <a:pt x="34135" y="155184"/>
                  </a:lnTo>
                  <a:lnTo>
                    <a:pt x="42553" y="161860"/>
                  </a:lnTo>
                  <a:lnTo>
                    <a:pt x="51582" y="166597"/>
                  </a:lnTo>
                  <a:lnTo>
                    <a:pt x="61064" y="169372"/>
                  </a:lnTo>
                  <a:lnTo>
                    <a:pt x="70873" y="170457"/>
                  </a:lnTo>
                  <a:lnTo>
                    <a:pt x="80910" y="170213"/>
                  </a:lnTo>
                  <a:lnTo>
                    <a:pt x="91091" y="168985"/>
                  </a:lnTo>
                  <a:lnTo>
                    <a:pt x="100912" y="167207"/>
                  </a:lnTo>
                  <a:lnTo>
                    <a:pt x="110412" y="165225"/>
                  </a:lnTo>
                  <a:lnTo>
                    <a:pt x="120421" y="162871"/>
                  </a:lnTo>
                  <a:lnTo>
                    <a:pt x="132537" y="1597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771459" y="423969"/>
              <a:ext cx="208809" cy="178985"/>
            </a:xfrm>
            <a:custGeom>
              <a:avLst/>
              <a:gdLst/>
              <a:ahLst/>
              <a:cxnLst/>
              <a:rect l="0" t="0" r="0" b="0"/>
              <a:pathLst>
                <a:path w="208809" h="178985">
                  <a:moveTo>
                    <a:pt x="157927" y="0"/>
                  </a:moveTo>
                  <a:lnTo>
                    <a:pt x="146259" y="67"/>
                  </a:lnTo>
                  <a:lnTo>
                    <a:pt x="135771" y="707"/>
                  </a:lnTo>
                  <a:lnTo>
                    <a:pt x="125469" y="2008"/>
                  </a:lnTo>
                  <a:lnTo>
                    <a:pt x="115168" y="4041"/>
                  </a:lnTo>
                  <a:lnTo>
                    <a:pt x="104824" y="7006"/>
                  </a:lnTo>
                  <a:lnTo>
                    <a:pt x="94444" y="10930"/>
                  </a:lnTo>
                  <a:lnTo>
                    <a:pt x="84361" y="15852"/>
                  </a:lnTo>
                  <a:lnTo>
                    <a:pt x="75200" y="21904"/>
                  </a:lnTo>
                  <a:lnTo>
                    <a:pt x="67245" y="29039"/>
                  </a:lnTo>
                  <a:lnTo>
                    <a:pt x="61092" y="36762"/>
                  </a:lnTo>
                  <a:lnTo>
                    <a:pt x="57772" y="44250"/>
                  </a:lnTo>
                  <a:lnTo>
                    <a:pt x="57588" y="51055"/>
                  </a:lnTo>
                  <a:lnTo>
                    <a:pt x="60381" y="56925"/>
                  </a:lnTo>
                  <a:lnTo>
                    <a:pt x="65904" y="61644"/>
                  </a:lnTo>
                  <a:lnTo>
                    <a:pt x="73725" y="65223"/>
                  </a:lnTo>
                  <a:lnTo>
                    <a:pt x="83345" y="67829"/>
                  </a:lnTo>
                  <a:lnTo>
                    <a:pt x="94301" y="69678"/>
                  </a:lnTo>
                  <a:lnTo>
                    <a:pt x="106212" y="70969"/>
                  </a:lnTo>
                  <a:lnTo>
                    <a:pt x="118629" y="72028"/>
                  </a:lnTo>
                  <a:lnTo>
                    <a:pt x="131037" y="73279"/>
                  </a:lnTo>
                  <a:lnTo>
                    <a:pt x="143155" y="74946"/>
                  </a:lnTo>
                  <a:lnTo>
                    <a:pt x="154749" y="77220"/>
                  </a:lnTo>
                  <a:lnTo>
                    <a:pt x="165542" y="80351"/>
                  </a:lnTo>
                  <a:lnTo>
                    <a:pt x="175467" y="84389"/>
                  </a:lnTo>
                  <a:lnTo>
                    <a:pt x="184454" y="89389"/>
                  </a:lnTo>
                  <a:lnTo>
                    <a:pt x="192352" y="95494"/>
                  </a:lnTo>
                  <a:lnTo>
                    <a:pt x="199174" y="102670"/>
                  </a:lnTo>
                  <a:lnTo>
                    <a:pt x="204586" y="110589"/>
                  </a:lnTo>
                  <a:lnTo>
                    <a:pt x="207867" y="118742"/>
                  </a:lnTo>
                  <a:lnTo>
                    <a:pt x="208808" y="126811"/>
                  </a:lnTo>
                  <a:lnTo>
                    <a:pt x="207490" y="134515"/>
                  </a:lnTo>
                  <a:lnTo>
                    <a:pt x="204022" y="141535"/>
                  </a:lnTo>
                  <a:lnTo>
                    <a:pt x="198685" y="147773"/>
                  </a:lnTo>
                  <a:lnTo>
                    <a:pt x="191697" y="153300"/>
                  </a:lnTo>
                  <a:lnTo>
                    <a:pt x="183121" y="158254"/>
                  </a:lnTo>
                  <a:lnTo>
                    <a:pt x="173130" y="162772"/>
                  </a:lnTo>
                  <a:lnTo>
                    <a:pt x="161831" y="166808"/>
                  </a:lnTo>
                  <a:lnTo>
                    <a:pt x="149190" y="170148"/>
                  </a:lnTo>
                  <a:lnTo>
                    <a:pt x="135320" y="172729"/>
                  </a:lnTo>
                  <a:lnTo>
                    <a:pt x="120599" y="174632"/>
                  </a:lnTo>
                  <a:lnTo>
                    <a:pt x="105573" y="175993"/>
                  </a:lnTo>
                  <a:lnTo>
                    <a:pt x="90583" y="176946"/>
                  </a:lnTo>
                  <a:lnTo>
                    <a:pt x="75787" y="177605"/>
                  </a:lnTo>
                  <a:lnTo>
                    <a:pt x="59490" y="178127"/>
                  </a:lnTo>
                  <a:lnTo>
                    <a:pt x="36910" y="1785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06944" y="405708"/>
              <a:ext cx="175168" cy="181515"/>
            </a:xfrm>
            <a:custGeom>
              <a:avLst/>
              <a:gdLst/>
              <a:ahLst/>
              <a:cxnLst/>
              <a:rect l="0" t="0" r="0" b="0"/>
              <a:pathLst>
                <a:path w="175168" h="181515">
                  <a:moveTo>
                    <a:pt x="101468" y="70903"/>
                  </a:moveTo>
                  <a:lnTo>
                    <a:pt x="98467" y="59235"/>
                  </a:lnTo>
                  <a:lnTo>
                    <a:pt x="95045" y="48747"/>
                  </a:lnTo>
                  <a:lnTo>
                    <a:pt x="90844" y="38454"/>
                  </a:lnTo>
                  <a:lnTo>
                    <a:pt x="85771" y="28498"/>
                  </a:lnTo>
                  <a:lnTo>
                    <a:pt x="79642" y="19451"/>
                  </a:lnTo>
                  <a:lnTo>
                    <a:pt x="72463" y="11582"/>
                  </a:lnTo>
                  <a:lnTo>
                    <a:pt x="64548" y="5323"/>
                  </a:lnTo>
                  <a:lnTo>
                    <a:pt x="56402" y="1403"/>
                  </a:lnTo>
                  <a:lnTo>
                    <a:pt x="48340" y="0"/>
                  </a:lnTo>
                  <a:lnTo>
                    <a:pt x="40641" y="991"/>
                  </a:lnTo>
                  <a:lnTo>
                    <a:pt x="33624" y="4232"/>
                  </a:lnTo>
                  <a:lnTo>
                    <a:pt x="27389" y="9408"/>
                  </a:lnTo>
                  <a:lnTo>
                    <a:pt x="21864" y="16117"/>
                  </a:lnTo>
                  <a:lnTo>
                    <a:pt x="16911" y="23973"/>
                  </a:lnTo>
                  <a:lnTo>
                    <a:pt x="12394" y="32667"/>
                  </a:lnTo>
                  <a:lnTo>
                    <a:pt x="8358" y="42282"/>
                  </a:lnTo>
                  <a:lnTo>
                    <a:pt x="5019" y="53252"/>
                  </a:lnTo>
                  <a:lnTo>
                    <a:pt x="2442" y="65700"/>
                  </a:lnTo>
                  <a:lnTo>
                    <a:pt x="711" y="79146"/>
                  </a:lnTo>
                  <a:lnTo>
                    <a:pt x="0" y="92710"/>
                  </a:lnTo>
                  <a:lnTo>
                    <a:pt x="301" y="105869"/>
                  </a:lnTo>
                  <a:lnTo>
                    <a:pt x="1468" y="118466"/>
                  </a:lnTo>
                  <a:lnTo>
                    <a:pt x="3315" y="130532"/>
                  </a:lnTo>
                  <a:lnTo>
                    <a:pt x="5675" y="142155"/>
                  </a:lnTo>
                  <a:lnTo>
                    <a:pt x="8733" y="153113"/>
                  </a:lnTo>
                  <a:lnTo>
                    <a:pt x="12996" y="162881"/>
                  </a:lnTo>
                  <a:lnTo>
                    <a:pt x="18634" y="171251"/>
                  </a:lnTo>
                  <a:lnTo>
                    <a:pt x="25200" y="177687"/>
                  </a:lnTo>
                  <a:lnTo>
                    <a:pt x="31839" y="181197"/>
                  </a:lnTo>
                  <a:lnTo>
                    <a:pt x="38042" y="181514"/>
                  </a:lnTo>
                  <a:lnTo>
                    <a:pt x="43662" y="178980"/>
                  </a:lnTo>
                  <a:lnTo>
                    <a:pt x="48737" y="174165"/>
                  </a:lnTo>
                  <a:lnTo>
                    <a:pt x="53369" y="167635"/>
                  </a:lnTo>
                  <a:lnTo>
                    <a:pt x="57666" y="159866"/>
                  </a:lnTo>
                  <a:lnTo>
                    <a:pt x="61720" y="151224"/>
                  </a:lnTo>
                  <a:lnTo>
                    <a:pt x="65602" y="141976"/>
                  </a:lnTo>
                  <a:lnTo>
                    <a:pt x="69364" y="132312"/>
                  </a:lnTo>
                  <a:lnTo>
                    <a:pt x="73044" y="122366"/>
                  </a:lnTo>
                  <a:lnTo>
                    <a:pt x="76659" y="112228"/>
                  </a:lnTo>
                  <a:lnTo>
                    <a:pt x="79900" y="101961"/>
                  </a:lnTo>
                  <a:lnTo>
                    <a:pt x="82164" y="91608"/>
                  </a:lnTo>
                  <a:lnTo>
                    <a:pt x="83234" y="81271"/>
                  </a:lnTo>
                  <a:lnTo>
                    <a:pt x="84302" y="73558"/>
                  </a:lnTo>
                  <a:lnTo>
                    <a:pt x="86586" y="71602"/>
                  </a:lnTo>
                  <a:lnTo>
                    <a:pt x="89384" y="74220"/>
                  </a:lnTo>
                  <a:lnTo>
                    <a:pt x="92538" y="79781"/>
                  </a:lnTo>
                  <a:lnTo>
                    <a:pt x="96290" y="87171"/>
                  </a:lnTo>
                  <a:lnTo>
                    <a:pt x="100755" y="95692"/>
                  </a:lnTo>
                  <a:lnTo>
                    <a:pt x="106043" y="104758"/>
                  </a:lnTo>
                  <a:lnTo>
                    <a:pt x="112342" y="113801"/>
                  </a:lnTo>
                  <a:lnTo>
                    <a:pt x="119648" y="122515"/>
                  </a:lnTo>
                  <a:lnTo>
                    <a:pt x="127744" y="130339"/>
                  </a:lnTo>
                  <a:lnTo>
                    <a:pt x="137295" y="137009"/>
                  </a:lnTo>
                  <a:lnTo>
                    <a:pt x="151374" y="141989"/>
                  </a:lnTo>
                  <a:lnTo>
                    <a:pt x="175167" y="144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50526" y="276570"/>
              <a:ext cx="128701" cy="275751"/>
            </a:xfrm>
            <a:custGeom>
              <a:avLst/>
              <a:gdLst/>
              <a:ahLst/>
              <a:cxnLst/>
              <a:rect l="0" t="0" r="0" b="0"/>
              <a:pathLst>
                <a:path w="128701" h="275751">
                  <a:moveTo>
                    <a:pt x="10529" y="0"/>
                  </a:moveTo>
                  <a:lnTo>
                    <a:pt x="7729" y="8868"/>
                  </a:lnTo>
                  <a:lnTo>
                    <a:pt x="6227" y="17855"/>
                  </a:lnTo>
                  <a:lnTo>
                    <a:pt x="5921" y="27851"/>
                  </a:lnTo>
                  <a:lnTo>
                    <a:pt x="6600" y="38831"/>
                  </a:lnTo>
                  <a:lnTo>
                    <a:pt x="8068" y="50643"/>
                  </a:lnTo>
                  <a:lnTo>
                    <a:pt x="10136" y="63101"/>
                  </a:lnTo>
                  <a:lnTo>
                    <a:pt x="12646" y="76039"/>
                  </a:lnTo>
                  <a:lnTo>
                    <a:pt x="15469" y="89320"/>
                  </a:lnTo>
                  <a:lnTo>
                    <a:pt x="18506" y="102841"/>
                  </a:lnTo>
                  <a:lnTo>
                    <a:pt x="21526" y="116530"/>
                  </a:lnTo>
                  <a:lnTo>
                    <a:pt x="24174" y="130332"/>
                  </a:lnTo>
                  <a:lnTo>
                    <a:pt x="26292" y="144211"/>
                  </a:lnTo>
                  <a:lnTo>
                    <a:pt x="28052" y="158142"/>
                  </a:lnTo>
                  <a:lnTo>
                    <a:pt x="29849" y="172109"/>
                  </a:lnTo>
                  <a:lnTo>
                    <a:pt x="31908" y="186099"/>
                  </a:lnTo>
                  <a:lnTo>
                    <a:pt x="34123" y="200105"/>
                  </a:lnTo>
                  <a:lnTo>
                    <a:pt x="36157" y="214122"/>
                  </a:lnTo>
                  <a:lnTo>
                    <a:pt x="37812" y="228115"/>
                  </a:lnTo>
                  <a:lnTo>
                    <a:pt x="38678" y="240948"/>
                  </a:lnTo>
                  <a:lnTo>
                    <a:pt x="38169" y="249058"/>
                  </a:lnTo>
                  <a:lnTo>
                    <a:pt x="36706" y="250291"/>
                  </a:lnTo>
                  <a:lnTo>
                    <a:pt x="35263" y="246414"/>
                  </a:lnTo>
                  <a:lnTo>
                    <a:pt x="34142" y="239143"/>
                  </a:lnTo>
                  <a:lnTo>
                    <a:pt x="33335" y="229615"/>
                  </a:lnTo>
                  <a:lnTo>
                    <a:pt x="32782" y="218595"/>
                  </a:lnTo>
                  <a:lnTo>
                    <a:pt x="32742" y="206909"/>
                  </a:lnTo>
                  <a:lnTo>
                    <a:pt x="33776" y="195506"/>
                  </a:lnTo>
                  <a:lnTo>
                    <a:pt x="36114" y="184880"/>
                  </a:lnTo>
                  <a:lnTo>
                    <a:pt x="39992" y="175607"/>
                  </a:lnTo>
                  <a:lnTo>
                    <a:pt x="45801" y="168503"/>
                  </a:lnTo>
                  <a:lnTo>
                    <a:pt x="53557" y="163806"/>
                  </a:lnTo>
                  <a:lnTo>
                    <a:pt x="62663" y="161431"/>
                  </a:lnTo>
                  <a:lnTo>
                    <a:pt x="72144" y="161257"/>
                  </a:lnTo>
                  <a:lnTo>
                    <a:pt x="81401" y="162996"/>
                  </a:lnTo>
                  <a:lnTo>
                    <a:pt x="90223" y="166583"/>
                  </a:lnTo>
                  <a:lnTo>
                    <a:pt x="98600" y="172255"/>
                  </a:lnTo>
                  <a:lnTo>
                    <a:pt x="106593" y="179955"/>
                  </a:lnTo>
                  <a:lnTo>
                    <a:pt x="113960" y="189378"/>
                  </a:lnTo>
                  <a:lnTo>
                    <a:pt x="120164" y="200143"/>
                  </a:lnTo>
                  <a:lnTo>
                    <a:pt x="124992" y="211893"/>
                  </a:lnTo>
                  <a:lnTo>
                    <a:pt x="128066" y="224018"/>
                  </a:lnTo>
                  <a:lnTo>
                    <a:pt x="128700" y="235691"/>
                  </a:lnTo>
                  <a:lnTo>
                    <a:pt x="126746" y="246489"/>
                  </a:lnTo>
                  <a:lnTo>
                    <a:pt x="122347" y="256042"/>
                  </a:lnTo>
                  <a:lnTo>
                    <a:pt x="115666" y="263862"/>
                  </a:lnTo>
                  <a:lnTo>
                    <a:pt x="107031" y="269852"/>
                  </a:lnTo>
                  <a:lnTo>
                    <a:pt x="97016" y="273909"/>
                  </a:lnTo>
                  <a:lnTo>
                    <a:pt x="86319" y="275750"/>
                  </a:lnTo>
                  <a:lnTo>
                    <a:pt x="75391" y="275435"/>
                  </a:lnTo>
                  <a:lnTo>
                    <a:pt x="64448" y="273295"/>
                  </a:lnTo>
                  <a:lnTo>
                    <a:pt x="53567" y="269733"/>
                  </a:lnTo>
                  <a:lnTo>
                    <a:pt x="42781" y="265130"/>
                  </a:lnTo>
                  <a:lnTo>
                    <a:pt x="32534" y="260090"/>
                  </a:lnTo>
                  <a:lnTo>
                    <a:pt x="22695" y="254950"/>
                  </a:lnTo>
                  <a:lnTo>
                    <a:pt x="12399" y="24926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86145" y="423969"/>
              <a:ext cx="101184" cy="145794"/>
            </a:xfrm>
            <a:custGeom>
              <a:avLst/>
              <a:gdLst/>
              <a:ahLst/>
              <a:cxnLst/>
              <a:rect l="0" t="0" r="0" b="0"/>
              <a:pathLst>
                <a:path w="101184" h="145794">
                  <a:moveTo>
                    <a:pt x="53894" y="0"/>
                  </a:moveTo>
                  <a:lnTo>
                    <a:pt x="45159" y="3001"/>
                  </a:lnTo>
                  <a:lnTo>
                    <a:pt x="37452" y="6423"/>
                  </a:lnTo>
                  <a:lnTo>
                    <a:pt x="30055" y="10624"/>
                  </a:lnTo>
                  <a:lnTo>
                    <a:pt x="22966" y="15697"/>
                  </a:lnTo>
                  <a:lnTo>
                    <a:pt x="16437" y="21827"/>
                  </a:lnTo>
                  <a:lnTo>
                    <a:pt x="10573" y="29010"/>
                  </a:lnTo>
                  <a:lnTo>
                    <a:pt x="5655" y="37097"/>
                  </a:lnTo>
                  <a:lnTo>
                    <a:pt x="2182" y="45892"/>
                  </a:lnTo>
                  <a:lnTo>
                    <a:pt x="298" y="55213"/>
                  </a:lnTo>
                  <a:lnTo>
                    <a:pt x="0" y="64910"/>
                  </a:lnTo>
                  <a:lnTo>
                    <a:pt x="1312" y="74871"/>
                  </a:lnTo>
                  <a:lnTo>
                    <a:pt x="4083" y="85010"/>
                  </a:lnTo>
                  <a:lnTo>
                    <a:pt x="8043" y="95107"/>
                  </a:lnTo>
                  <a:lnTo>
                    <a:pt x="12909" y="104813"/>
                  </a:lnTo>
                  <a:lnTo>
                    <a:pt x="18442" y="113966"/>
                  </a:lnTo>
                  <a:lnTo>
                    <a:pt x="24611" y="122418"/>
                  </a:lnTo>
                  <a:lnTo>
                    <a:pt x="31584" y="129949"/>
                  </a:lnTo>
                  <a:lnTo>
                    <a:pt x="39381" y="136520"/>
                  </a:lnTo>
                  <a:lnTo>
                    <a:pt x="47736" y="141762"/>
                  </a:lnTo>
                  <a:lnTo>
                    <a:pt x="56190" y="144929"/>
                  </a:lnTo>
                  <a:lnTo>
                    <a:pt x="64464" y="145793"/>
                  </a:lnTo>
                  <a:lnTo>
                    <a:pt x="72307" y="144424"/>
                  </a:lnTo>
                  <a:lnTo>
                    <a:pt x="79422" y="140921"/>
                  </a:lnTo>
                  <a:lnTo>
                    <a:pt x="85718" y="135557"/>
                  </a:lnTo>
                  <a:lnTo>
                    <a:pt x="91117" y="128381"/>
                  </a:lnTo>
                  <a:lnTo>
                    <a:pt x="95451" y="119146"/>
                  </a:lnTo>
                  <a:lnTo>
                    <a:pt x="98730" y="107913"/>
                  </a:lnTo>
                  <a:lnTo>
                    <a:pt x="100780" y="95474"/>
                  </a:lnTo>
                  <a:lnTo>
                    <a:pt x="101183" y="83128"/>
                  </a:lnTo>
                  <a:lnTo>
                    <a:pt x="99857" y="71608"/>
                  </a:lnTo>
                  <a:lnTo>
                    <a:pt x="96848" y="61097"/>
                  </a:lnTo>
                  <a:lnTo>
                    <a:pt x="92162" y="51502"/>
                  </a:lnTo>
                  <a:lnTo>
                    <a:pt x="85978" y="42648"/>
                  </a:lnTo>
                  <a:lnTo>
                    <a:pt x="78655" y="34459"/>
                  </a:lnTo>
                  <a:lnTo>
                    <a:pt x="69713" y="26078"/>
                  </a:lnTo>
                  <a:lnTo>
                    <a:pt x="56139" y="15646"/>
                  </a:lnTo>
                  <a:lnTo>
                    <a:pt x="328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16451" y="413440"/>
              <a:ext cx="93217" cy="134098"/>
            </a:xfrm>
            <a:custGeom>
              <a:avLst/>
              <a:gdLst/>
              <a:ahLst/>
              <a:cxnLst/>
              <a:rect l="0" t="0" r="0" b="0"/>
              <a:pathLst>
                <a:path w="93217" h="134098">
                  <a:moveTo>
                    <a:pt x="7816" y="21057"/>
                  </a:moveTo>
                  <a:lnTo>
                    <a:pt x="4949" y="29926"/>
                  </a:lnTo>
                  <a:lnTo>
                    <a:pt x="2806" y="38913"/>
                  </a:lnTo>
                  <a:lnTo>
                    <a:pt x="1208" y="48903"/>
                  </a:lnTo>
                  <a:lnTo>
                    <a:pt x="200" y="59711"/>
                  </a:lnTo>
                  <a:lnTo>
                    <a:pt x="0" y="70874"/>
                  </a:lnTo>
                  <a:lnTo>
                    <a:pt x="666" y="82075"/>
                  </a:lnTo>
                  <a:lnTo>
                    <a:pt x="2422" y="93014"/>
                  </a:lnTo>
                  <a:lnTo>
                    <a:pt x="5731" y="103350"/>
                  </a:lnTo>
                  <a:lnTo>
                    <a:pt x="10700" y="112949"/>
                  </a:lnTo>
                  <a:lnTo>
                    <a:pt x="17138" y="121375"/>
                  </a:lnTo>
                  <a:lnTo>
                    <a:pt x="24749" y="127831"/>
                  </a:lnTo>
                  <a:lnTo>
                    <a:pt x="33231" y="132056"/>
                  </a:lnTo>
                  <a:lnTo>
                    <a:pt x="42178" y="134097"/>
                  </a:lnTo>
                  <a:lnTo>
                    <a:pt x="51097" y="134037"/>
                  </a:lnTo>
                  <a:lnTo>
                    <a:pt x="59715" y="132142"/>
                  </a:lnTo>
                  <a:lnTo>
                    <a:pt x="67803" y="128618"/>
                  </a:lnTo>
                  <a:lnTo>
                    <a:pt x="75090" y="123521"/>
                  </a:lnTo>
                  <a:lnTo>
                    <a:pt x="81502" y="117015"/>
                  </a:lnTo>
                  <a:lnTo>
                    <a:pt x="86807" y="109038"/>
                  </a:lnTo>
                  <a:lnTo>
                    <a:pt x="90548" y="99250"/>
                  </a:lnTo>
                  <a:lnTo>
                    <a:pt x="92620" y="87635"/>
                  </a:lnTo>
                  <a:lnTo>
                    <a:pt x="93216" y="74767"/>
                  </a:lnTo>
                  <a:lnTo>
                    <a:pt x="92637" y="61599"/>
                  </a:lnTo>
                  <a:lnTo>
                    <a:pt x="91181" y="48723"/>
                  </a:lnTo>
                  <a:lnTo>
                    <a:pt x="89248" y="36785"/>
                  </a:lnTo>
                  <a:lnTo>
                    <a:pt x="87144" y="25488"/>
                  </a:lnTo>
                  <a:lnTo>
                    <a:pt x="84691" y="13849"/>
                  </a:lnTo>
                  <a:lnTo>
                    <a:pt x="8151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92723" y="276570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5" y="90424"/>
                  </a:lnTo>
                  <a:lnTo>
                    <a:pt x="3728" y="107114"/>
                  </a:lnTo>
                  <a:lnTo>
                    <a:pt x="5376" y="124071"/>
                  </a:lnTo>
                  <a:lnTo>
                    <a:pt x="6783" y="141215"/>
                  </a:lnTo>
                  <a:lnTo>
                    <a:pt x="8049" y="158489"/>
                  </a:lnTo>
                  <a:lnTo>
                    <a:pt x="9505" y="175851"/>
                  </a:lnTo>
                  <a:lnTo>
                    <a:pt x="11331" y="193265"/>
                  </a:lnTo>
                  <a:lnTo>
                    <a:pt x="13397" y="210531"/>
                  </a:lnTo>
                  <a:lnTo>
                    <a:pt x="15549" y="229295"/>
                  </a:lnTo>
                  <a:lnTo>
                    <a:pt x="17976" y="25455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66381" y="33974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42114"/>
                  </a:moveTo>
                  <a:lnTo>
                    <a:pt x="243816" y="39180"/>
                  </a:lnTo>
                  <a:lnTo>
                    <a:pt x="234829" y="36398"/>
                  </a:lnTo>
                  <a:lnTo>
                    <a:pt x="224833" y="33498"/>
                  </a:lnTo>
                  <a:lnTo>
                    <a:pt x="213854" y="30458"/>
                  </a:lnTo>
                  <a:lnTo>
                    <a:pt x="202042" y="27293"/>
                  </a:lnTo>
                  <a:lnTo>
                    <a:pt x="189579" y="24029"/>
                  </a:lnTo>
                  <a:lnTo>
                    <a:pt x="176469" y="20691"/>
                  </a:lnTo>
                  <a:lnTo>
                    <a:pt x="162538" y="17300"/>
                  </a:lnTo>
                  <a:lnTo>
                    <a:pt x="147763" y="13876"/>
                  </a:lnTo>
                  <a:lnTo>
                    <a:pt x="132249" y="10594"/>
                  </a:lnTo>
                  <a:lnTo>
                    <a:pt x="116152" y="7769"/>
                  </a:lnTo>
                  <a:lnTo>
                    <a:pt x="99625" y="5538"/>
                  </a:lnTo>
                  <a:lnTo>
                    <a:pt x="82974" y="3867"/>
                  </a:lnTo>
                  <a:lnTo>
                    <a:pt x="64698" y="2482"/>
                  </a:lnTo>
                  <a:lnTo>
                    <a:pt x="39841" y="1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98049" y="276570"/>
              <a:ext cx="166854" cy="280624"/>
            </a:xfrm>
            <a:custGeom>
              <a:avLst/>
              <a:gdLst/>
              <a:ahLst/>
              <a:cxnLst/>
              <a:rect l="0" t="0" r="0" b="0"/>
              <a:pathLst>
                <a:path w="166854" h="280624">
                  <a:moveTo>
                    <a:pt x="126343" y="0"/>
                  </a:moveTo>
                  <a:lnTo>
                    <a:pt x="123543" y="8868"/>
                  </a:lnTo>
                  <a:lnTo>
                    <a:pt x="122041" y="17855"/>
                  </a:lnTo>
                  <a:lnTo>
                    <a:pt x="121735" y="27860"/>
                  </a:lnTo>
                  <a:lnTo>
                    <a:pt x="122414" y="39186"/>
                  </a:lnTo>
                  <a:lnTo>
                    <a:pt x="123881" y="52294"/>
                  </a:lnTo>
                  <a:lnTo>
                    <a:pt x="125950" y="67254"/>
                  </a:lnTo>
                  <a:lnTo>
                    <a:pt x="128460" y="83670"/>
                  </a:lnTo>
                  <a:lnTo>
                    <a:pt x="131283" y="100896"/>
                  </a:lnTo>
                  <a:lnTo>
                    <a:pt x="134329" y="118472"/>
                  </a:lnTo>
                  <a:lnTo>
                    <a:pt x="137696" y="135999"/>
                  </a:lnTo>
                  <a:lnTo>
                    <a:pt x="141640" y="153065"/>
                  </a:lnTo>
                  <a:lnTo>
                    <a:pt x="146255" y="169503"/>
                  </a:lnTo>
                  <a:lnTo>
                    <a:pt x="151321" y="185337"/>
                  </a:lnTo>
                  <a:lnTo>
                    <a:pt x="156414" y="200671"/>
                  </a:lnTo>
                  <a:lnTo>
                    <a:pt x="161266" y="215612"/>
                  </a:lnTo>
                  <a:lnTo>
                    <a:pt x="165147" y="229937"/>
                  </a:lnTo>
                  <a:lnTo>
                    <a:pt x="166853" y="243112"/>
                  </a:lnTo>
                  <a:lnTo>
                    <a:pt x="165909" y="254925"/>
                  </a:lnTo>
                  <a:lnTo>
                    <a:pt x="162339" y="264993"/>
                  </a:lnTo>
                  <a:lnTo>
                    <a:pt x="156288" y="272627"/>
                  </a:lnTo>
                  <a:lnTo>
                    <a:pt x="148109" y="277679"/>
                  </a:lnTo>
                  <a:lnTo>
                    <a:pt x="138247" y="280291"/>
                  </a:lnTo>
                  <a:lnTo>
                    <a:pt x="127128" y="280623"/>
                  </a:lnTo>
                  <a:lnTo>
                    <a:pt x="115107" y="279003"/>
                  </a:lnTo>
                  <a:lnTo>
                    <a:pt x="102616" y="276005"/>
                  </a:lnTo>
                  <a:lnTo>
                    <a:pt x="90160" y="272326"/>
                  </a:lnTo>
                  <a:lnTo>
                    <a:pt x="78006" y="268421"/>
                  </a:lnTo>
                  <a:lnTo>
                    <a:pt x="66090" y="264655"/>
                  </a:lnTo>
                  <a:lnTo>
                    <a:pt x="52644" y="261032"/>
                  </a:lnTo>
                  <a:lnTo>
                    <a:pt x="33135" y="25724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13822" y="246029"/>
              <a:ext cx="368498" cy="9485"/>
            </a:xfrm>
            <a:custGeom>
              <a:avLst/>
              <a:gdLst/>
              <a:ahLst/>
              <a:cxnLst/>
              <a:rect l="0" t="0" r="0" b="0"/>
              <a:pathLst>
                <a:path w="368498" h="9485">
                  <a:moveTo>
                    <a:pt x="368497" y="9484"/>
                  </a:moveTo>
                  <a:lnTo>
                    <a:pt x="353894" y="9484"/>
                  </a:lnTo>
                  <a:lnTo>
                    <a:pt x="340624" y="9484"/>
                  </a:lnTo>
                  <a:lnTo>
                    <a:pt x="327413" y="9484"/>
                  </a:lnTo>
                  <a:lnTo>
                    <a:pt x="313726" y="9484"/>
                  </a:lnTo>
                  <a:lnTo>
                    <a:pt x="298921" y="9484"/>
                  </a:lnTo>
                  <a:lnTo>
                    <a:pt x="282765" y="9484"/>
                  </a:lnTo>
                  <a:lnTo>
                    <a:pt x="265521" y="9484"/>
                  </a:lnTo>
                  <a:lnTo>
                    <a:pt x="247727" y="9484"/>
                  </a:lnTo>
                  <a:lnTo>
                    <a:pt x="229769" y="9479"/>
                  </a:lnTo>
                  <a:lnTo>
                    <a:pt x="212153" y="9307"/>
                  </a:lnTo>
                  <a:lnTo>
                    <a:pt x="195559" y="8658"/>
                  </a:lnTo>
                  <a:lnTo>
                    <a:pt x="180247" y="7410"/>
                  </a:lnTo>
                  <a:lnTo>
                    <a:pt x="165813" y="5757"/>
                  </a:lnTo>
                  <a:lnTo>
                    <a:pt x="151426" y="4109"/>
                  </a:lnTo>
                  <a:lnTo>
                    <a:pt x="136594" y="2706"/>
                  </a:lnTo>
                  <a:lnTo>
                    <a:pt x="121340" y="1613"/>
                  </a:lnTo>
                  <a:lnTo>
                    <a:pt x="106012" y="805"/>
                  </a:lnTo>
                  <a:lnTo>
                    <a:pt x="90848" y="232"/>
                  </a:lnTo>
                  <a:lnTo>
                    <a:pt x="76089" y="0"/>
                  </a:lnTo>
                  <a:lnTo>
                    <a:pt x="62032" y="368"/>
                  </a:lnTo>
                  <a:lnTo>
                    <a:pt x="48780" y="1426"/>
                  </a:lnTo>
                  <a:lnTo>
                    <a:pt x="36707" y="2957"/>
                  </a:lnTo>
                  <a:lnTo>
                    <a:pt x="25363" y="4682"/>
                  </a:lnTo>
                  <a:lnTo>
                    <a:pt x="13752" y="6753"/>
                  </a:lnTo>
                  <a:lnTo>
                    <a:pt x="0" y="9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76226" y="434497"/>
              <a:ext cx="117565" cy="127039"/>
            </a:xfrm>
            <a:custGeom>
              <a:avLst/>
              <a:gdLst/>
              <a:ahLst/>
              <a:cxnLst/>
              <a:rect l="0" t="0" r="0" b="0"/>
              <a:pathLst>
                <a:path w="117565" h="127039">
                  <a:moveTo>
                    <a:pt x="63979" y="0"/>
                  </a:moveTo>
                  <a:lnTo>
                    <a:pt x="52378" y="3001"/>
                  </a:lnTo>
                  <a:lnTo>
                    <a:pt x="42530" y="6424"/>
                  </a:lnTo>
                  <a:lnTo>
                    <a:pt x="33529" y="10624"/>
                  </a:lnTo>
                  <a:lnTo>
                    <a:pt x="25260" y="15697"/>
                  </a:lnTo>
                  <a:lnTo>
                    <a:pt x="17881" y="21827"/>
                  </a:lnTo>
                  <a:lnTo>
                    <a:pt x="11420" y="29015"/>
                  </a:lnTo>
                  <a:lnTo>
                    <a:pt x="6086" y="37275"/>
                  </a:lnTo>
                  <a:lnTo>
                    <a:pt x="2329" y="46719"/>
                  </a:lnTo>
                  <a:lnTo>
                    <a:pt x="256" y="57283"/>
                  </a:lnTo>
                  <a:lnTo>
                    <a:pt x="0" y="68460"/>
                  </a:lnTo>
                  <a:lnTo>
                    <a:pt x="1873" y="79421"/>
                  </a:lnTo>
                  <a:lnTo>
                    <a:pt x="5838" y="89710"/>
                  </a:lnTo>
                  <a:lnTo>
                    <a:pt x="11583" y="99074"/>
                  </a:lnTo>
                  <a:lnTo>
                    <a:pt x="18719" y="107291"/>
                  </a:lnTo>
                  <a:lnTo>
                    <a:pt x="26885" y="114362"/>
                  </a:lnTo>
                  <a:lnTo>
                    <a:pt x="35789" y="120128"/>
                  </a:lnTo>
                  <a:lnTo>
                    <a:pt x="45210" y="124186"/>
                  </a:lnTo>
                  <a:lnTo>
                    <a:pt x="54983" y="126469"/>
                  </a:lnTo>
                  <a:lnTo>
                    <a:pt x="64832" y="127038"/>
                  </a:lnTo>
                  <a:lnTo>
                    <a:pt x="74372" y="125909"/>
                  </a:lnTo>
                  <a:lnTo>
                    <a:pt x="83414" y="123257"/>
                  </a:lnTo>
                  <a:lnTo>
                    <a:pt x="91791" y="119207"/>
                  </a:lnTo>
                  <a:lnTo>
                    <a:pt x="99273" y="113748"/>
                  </a:lnTo>
                  <a:lnTo>
                    <a:pt x="105814" y="107004"/>
                  </a:lnTo>
                  <a:lnTo>
                    <a:pt x="111208" y="99206"/>
                  </a:lnTo>
                  <a:lnTo>
                    <a:pt x="115008" y="90602"/>
                  </a:lnTo>
                  <a:lnTo>
                    <a:pt x="117114" y="81413"/>
                  </a:lnTo>
                  <a:lnTo>
                    <a:pt x="117564" y="71973"/>
                  </a:lnTo>
                  <a:lnTo>
                    <a:pt x="116353" y="62715"/>
                  </a:lnTo>
                  <a:lnTo>
                    <a:pt x="113652" y="53861"/>
                  </a:lnTo>
                  <a:lnTo>
                    <a:pt x="109737" y="45442"/>
                  </a:lnTo>
                  <a:lnTo>
                    <a:pt x="104902" y="37401"/>
                  </a:lnTo>
                  <a:lnTo>
                    <a:pt x="99390" y="29666"/>
                  </a:lnTo>
                  <a:lnTo>
                    <a:pt x="93125" y="22462"/>
                  </a:lnTo>
                  <a:lnTo>
                    <a:pt x="84789" y="15608"/>
                  </a:lnTo>
                  <a:lnTo>
                    <a:pt x="70301" y="8502"/>
                  </a:lnTo>
                  <a:lnTo>
                    <a:pt x="429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03376" y="234456"/>
              <a:ext cx="141265" cy="326384"/>
            </a:xfrm>
            <a:custGeom>
              <a:avLst/>
              <a:gdLst/>
              <a:ahLst/>
              <a:cxnLst/>
              <a:rect l="0" t="0" r="0" b="0"/>
              <a:pathLst>
                <a:path w="141265" h="326384">
                  <a:moveTo>
                    <a:pt x="0" y="0"/>
                  </a:moveTo>
                  <a:lnTo>
                    <a:pt x="2934" y="14669"/>
                  </a:lnTo>
                  <a:lnTo>
                    <a:pt x="5716" y="28580"/>
                  </a:lnTo>
                  <a:lnTo>
                    <a:pt x="8615" y="43078"/>
                  </a:lnTo>
                  <a:lnTo>
                    <a:pt x="11655" y="58279"/>
                  </a:lnTo>
                  <a:lnTo>
                    <a:pt x="14820" y="74104"/>
                  </a:lnTo>
                  <a:lnTo>
                    <a:pt x="18084" y="90424"/>
                  </a:lnTo>
                  <a:lnTo>
                    <a:pt x="21422" y="107114"/>
                  </a:lnTo>
                  <a:lnTo>
                    <a:pt x="24814" y="124071"/>
                  </a:lnTo>
                  <a:lnTo>
                    <a:pt x="28238" y="141215"/>
                  </a:lnTo>
                  <a:lnTo>
                    <a:pt x="31521" y="158489"/>
                  </a:lnTo>
                  <a:lnTo>
                    <a:pt x="34345" y="175851"/>
                  </a:lnTo>
                  <a:lnTo>
                    <a:pt x="36576" y="193270"/>
                  </a:lnTo>
                  <a:lnTo>
                    <a:pt x="38244" y="210561"/>
                  </a:lnTo>
                  <a:lnTo>
                    <a:pt x="39446" y="227404"/>
                  </a:lnTo>
                  <a:lnTo>
                    <a:pt x="40296" y="243657"/>
                  </a:lnTo>
                  <a:lnTo>
                    <a:pt x="41055" y="259181"/>
                  </a:lnTo>
                  <a:lnTo>
                    <a:pt x="42105" y="273767"/>
                  </a:lnTo>
                  <a:lnTo>
                    <a:pt x="43608" y="287316"/>
                  </a:lnTo>
                  <a:lnTo>
                    <a:pt x="44755" y="297210"/>
                  </a:lnTo>
                  <a:lnTo>
                    <a:pt x="44754" y="299875"/>
                  </a:lnTo>
                  <a:lnTo>
                    <a:pt x="44279" y="296060"/>
                  </a:lnTo>
                  <a:lnTo>
                    <a:pt x="43748" y="287782"/>
                  </a:lnTo>
                  <a:lnTo>
                    <a:pt x="43295" y="276880"/>
                  </a:lnTo>
                  <a:lnTo>
                    <a:pt x="42950" y="264546"/>
                  </a:lnTo>
                  <a:lnTo>
                    <a:pt x="42868" y="251610"/>
                  </a:lnTo>
                  <a:lnTo>
                    <a:pt x="43335" y="238738"/>
                  </a:lnTo>
                  <a:lnTo>
                    <a:pt x="44470" y="226265"/>
                  </a:lnTo>
                  <a:lnTo>
                    <a:pt x="46554" y="214915"/>
                  </a:lnTo>
                  <a:lnTo>
                    <a:pt x="50088" y="205869"/>
                  </a:lnTo>
                  <a:lnTo>
                    <a:pt x="55206" y="199570"/>
                  </a:lnTo>
                  <a:lnTo>
                    <a:pt x="61576" y="196137"/>
                  </a:lnTo>
                  <a:lnTo>
                    <a:pt x="68607" y="195710"/>
                  </a:lnTo>
                  <a:lnTo>
                    <a:pt x="75887" y="198051"/>
                  </a:lnTo>
                  <a:lnTo>
                    <a:pt x="83213" y="202671"/>
                  </a:lnTo>
                  <a:lnTo>
                    <a:pt x="90503" y="209034"/>
                  </a:lnTo>
                  <a:lnTo>
                    <a:pt x="97738" y="216674"/>
                  </a:lnTo>
                  <a:lnTo>
                    <a:pt x="104917" y="225221"/>
                  </a:lnTo>
                  <a:lnTo>
                    <a:pt x="112050" y="234402"/>
                  </a:lnTo>
                  <a:lnTo>
                    <a:pt x="119141" y="244023"/>
                  </a:lnTo>
                  <a:lnTo>
                    <a:pt x="125871" y="254110"/>
                  </a:lnTo>
                  <a:lnTo>
                    <a:pt x="131631" y="264874"/>
                  </a:lnTo>
                  <a:lnTo>
                    <a:pt x="136165" y="276360"/>
                  </a:lnTo>
                  <a:lnTo>
                    <a:pt x="139356" y="287882"/>
                  </a:lnTo>
                  <a:lnTo>
                    <a:pt x="141264" y="299239"/>
                  </a:lnTo>
                  <a:lnTo>
                    <a:pt x="140937" y="311429"/>
                  </a:lnTo>
                  <a:lnTo>
                    <a:pt x="13687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582361" y="434319"/>
              <a:ext cx="107322" cy="115993"/>
            </a:xfrm>
            <a:custGeom>
              <a:avLst/>
              <a:gdLst/>
              <a:ahLst/>
              <a:cxnLst/>
              <a:rect l="0" t="0" r="0" b="0"/>
              <a:pathLst>
                <a:path w="107322" h="115993">
                  <a:moveTo>
                    <a:pt x="0" y="21235"/>
                  </a:moveTo>
                  <a:lnTo>
                    <a:pt x="5800" y="32971"/>
                  </a:lnTo>
                  <a:lnTo>
                    <a:pt x="10724" y="44100"/>
                  </a:lnTo>
                  <a:lnTo>
                    <a:pt x="15217" y="55693"/>
                  </a:lnTo>
                  <a:lnTo>
                    <a:pt x="19092" y="67682"/>
                  </a:lnTo>
                  <a:lnTo>
                    <a:pt x="21810" y="79693"/>
                  </a:lnTo>
                  <a:lnTo>
                    <a:pt x="23166" y="91427"/>
                  </a:lnTo>
                  <a:lnTo>
                    <a:pt x="23304" y="100395"/>
                  </a:lnTo>
                  <a:lnTo>
                    <a:pt x="22781" y="103316"/>
                  </a:lnTo>
                  <a:lnTo>
                    <a:pt x="22239" y="100761"/>
                  </a:lnTo>
                  <a:lnTo>
                    <a:pt x="21839" y="94306"/>
                  </a:lnTo>
                  <a:lnTo>
                    <a:pt x="21571" y="85249"/>
                  </a:lnTo>
                  <a:lnTo>
                    <a:pt x="21395" y="74488"/>
                  </a:lnTo>
                  <a:lnTo>
                    <a:pt x="21284" y="62615"/>
                  </a:lnTo>
                  <a:lnTo>
                    <a:pt x="21381" y="50178"/>
                  </a:lnTo>
                  <a:lnTo>
                    <a:pt x="21981" y="37734"/>
                  </a:lnTo>
                  <a:lnTo>
                    <a:pt x="23215" y="25600"/>
                  </a:lnTo>
                  <a:lnTo>
                    <a:pt x="25536" y="14669"/>
                  </a:lnTo>
                  <a:lnTo>
                    <a:pt x="29764" y="6446"/>
                  </a:lnTo>
                  <a:lnTo>
                    <a:pt x="36160" y="1524"/>
                  </a:lnTo>
                  <a:lnTo>
                    <a:pt x="44203" y="0"/>
                  </a:lnTo>
                  <a:lnTo>
                    <a:pt x="52896" y="1928"/>
                  </a:lnTo>
                  <a:lnTo>
                    <a:pt x="61584" y="6960"/>
                  </a:lnTo>
                  <a:lnTo>
                    <a:pt x="69837" y="14352"/>
                  </a:lnTo>
                  <a:lnTo>
                    <a:pt x="77292" y="23189"/>
                  </a:lnTo>
                  <a:lnTo>
                    <a:pt x="83854" y="32822"/>
                  </a:lnTo>
                  <a:lnTo>
                    <a:pt x="89614" y="42875"/>
                  </a:lnTo>
                  <a:lnTo>
                    <a:pt x="94732" y="53148"/>
                  </a:lnTo>
                  <a:lnTo>
                    <a:pt x="99358" y="63529"/>
                  </a:lnTo>
                  <a:lnTo>
                    <a:pt x="103283" y="73699"/>
                  </a:lnTo>
                  <a:lnTo>
                    <a:pt x="106223" y="84223"/>
                  </a:lnTo>
                  <a:lnTo>
                    <a:pt x="107321" y="97140"/>
                  </a:lnTo>
                  <a:lnTo>
                    <a:pt x="105285" y="1159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40288" y="431047"/>
              <a:ext cx="84229" cy="119265"/>
            </a:xfrm>
            <a:custGeom>
              <a:avLst/>
              <a:gdLst/>
              <a:ahLst/>
              <a:cxnLst/>
              <a:rect l="0" t="0" r="0" b="0"/>
              <a:pathLst>
                <a:path w="84229" h="119265">
                  <a:moveTo>
                    <a:pt x="0" y="13979"/>
                  </a:moveTo>
                  <a:lnTo>
                    <a:pt x="2867" y="28581"/>
                  </a:lnTo>
                  <a:lnTo>
                    <a:pt x="5009" y="41852"/>
                  </a:lnTo>
                  <a:lnTo>
                    <a:pt x="6614" y="54965"/>
                  </a:lnTo>
                  <a:lnTo>
                    <a:pt x="7876" y="65026"/>
                  </a:lnTo>
                  <a:lnTo>
                    <a:pt x="9039" y="68193"/>
                  </a:lnTo>
                  <a:lnTo>
                    <a:pt x="10345" y="65774"/>
                  </a:lnTo>
                  <a:lnTo>
                    <a:pt x="11993" y="59900"/>
                  </a:lnTo>
                  <a:lnTo>
                    <a:pt x="13882" y="51881"/>
                  </a:lnTo>
                  <a:lnTo>
                    <a:pt x="15672" y="42271"/>
                  </a:lnTo>
                  <a:lnTo>
                    <a:pt x="17180" y="31444"/>
                  </a:lnTo>
                  <a:lnTo>
                    <a:pt x="19016" y="20520"/>
                  </a:lnTo>
                  <a:lnTo>
                    <a:pt x="22451" y="11287"/>
                  </a:lnTo>
                  <a:lnTo>
                    <a:pt x="28050" y="4598"/>
                  </a:lnTo>
                  <a:lnTo>
                    <a:pt x="35252" y="764"/>
                  </a:lnTo>
                  <a:lnTo>
                    <a:pt x="42781" y="0"/>
                  </a:lnTo>
                  <a:lnTo>
                    <a:pt x="49841" y="2087"/>
                  </a:lnTo>
                  <a:lnTo>
                    <a:pt x="56170" y="6689"/>
                  </a:lnTo>
                  <a:lnTo>
                    <a:pt x="61789" y="13565"/>
                  </a:lnTo>
                  <a:lnTo>
                    <a:pt x="66814" y="22363"/>
                  </a:lnTo>
                  <a:lnTo>
                    <a:pt x="71220" y="32671"/>
                  </a:lnTo>
                  <a:lnTo>
                    <a:pt x="74821" y="44104"/>
                  </a:lnTo>
                  <a:lnTo>
                    <a:pt x="77585" y="56332"/>
                  </a:lnTo>
                  <a:lnTo>
                    <a:pt x="79619" y="68701"/>
                  </a:lnTo>
                  <a:lnTo>
                    <a:pt x="81287" y="81536"/>
                  </a:lnTo>
                  <a:lnTo>
                    <a:pt x="82740" y="97075"/>
                  </a:lnTo>
                  <a:lnTo>
                    <a:pt x="84228" y="119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56101" y="445026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2935" y="8801"/>
                  </a:lnTo>
                  <a:lnTo>
                    <a:pt x="5716" y="17148"/>
                  </a:lnTo>
                  <a:lnTo>
                    <a:pt x="8615" y="25847"/>
                  </a:lnTo>
                  <a:lnTo>
                    <a:pt x="11656" y="34968"/>
                  </a:lnTo>
                  <a:lnTo>
                    <a:pt x="14822" y="44463"/>
                  </a:lnTo>
                  <a:lnTo>
                    <a:pt x="18081" y="54241"/>
                  </a:lnTo>
                  <a:lnTo>
                    <a:pt x="21257" y="63772"/>
                  </a:lnTo>
                  <a:lnTo>
                    <a:pt x="24346" y="73035"/>
                  </a:lnTo>
                  <a:lnTo>
                    <a:pt x="27615" y="82843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2930" y="413440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62589" y="11803"/>
                  </a:lnTo>
                  <a:lnTo>
                    <a:pt x="157025" y="23572"/>
                  </a:lnTo>
                  <a:lnTo>
                    <a:pt x="151225" y="36457"/>
                  </a:lnTo>
                  <a:lnTo>
                    <a:pt x="145145" y="50133"/>
                  </a:lnTo>
                  <a:lnTo>
                    <a:pt x="138815" y="63812"/>
                  </a:lnTo>
                  <a:lnTo>
                    <a:pt x="132291" y="77033"/>
                  </a:lnTo>
                  <a:lnTo>
                    <a:pt x="125788" y="89831"/>
                  </a:lnTo>
                  <a:lnTo>
                    <a:pt x="119653" y="102558"/>
                  </a:lnTo>
                  <a:lnTo>
                    <a:pt x="114043" y="115450"/>
                  </a:lnTo>
                  <a:lnTo>
                    <a:pt x="108788" y="128582"/>
                  </a:lnTo>
                  <a:lnTo>
                    <a:pt x="103491" y="141944"/>
                  </a:lnTo>
                  <a:lnTo>
                    <a:pt x="97929" y="155495"/>
                  </a:lnTo>
                  <a:lnTo>
                    <a:pt x="92209" y="169192"/>
                  </a:lnTo>
                  <a:lnTo>
                    <a:pt x="86669" y="182993"/>
                  </a:lnTo>
                  <a:lnTo>
                    <a:pt x="81492" y="196864"/>
                  </a:lnTo>
                  <a:lnTo>
                    <a:pt x="76540" y="210619"/>
                  </a:lnTo>
                  <a:lnTo>
                    <a:pt x="71455" y="223935"/>
                  </a:lnTo>
                  <a:lnTo>
                    <a:pt x="66035" y="236674"/>
                  </a:lnTo>
                  <a:lnTo>
                    <a:pt x="60241" y="249025"/>
                  </a:lnTo>
                  <a:lnTo>
                    <a:pt x="54119" y="261393"/>
                  </a:lnTo>
                  <a:lnTo>
                    <a:pt x="47744" y="274013"/>
                  </a:lnTo>
                  <a:lnTo>
                    <a:pt x="41343" y="286948"/>
                  </a:lnTo>
                  <a:lnTo>
                    <a:pt x="35280" y="300171"/>
                  </a:lnTo>
                  <a:lnTo>
                    <a:pt x="29724" y="313622"/>
                  </a:lnTo>
                  <a:lnTo>
                    <a:pt x="24672" y="327079"/>
                  </a:lnTo>
                  <a:lnTo>
                    <a:pt x="20045" y="340187"/>
                  </a:lnTo>
                  <a:lnTo>
                    <a:pt x="15751" y="352775"/>
                  </a:lnTo>
                  <a:lnTo>
                    <a:pt x="11853" y="364782"/>
                  </a:lnTo>
                  <a:lnTo>
                    <a:pt x="8191" y="377555"/>
                  </a:lnTo>
                  <a:lnTo>
                    <a:pt x="4442" y="39445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161427" y="243370"/>
              <a:ext cx="157929" cy="338527"/>
            </a:xfrm>
            <a:custGeom>
              <a:avLst/>
              <a:gdLst/>
              <a:ahLst/>
              <a:cxnLst/>
              <a:rect l="0" t="0" r="0" b="0"/>
              <a:pathLst>
                <a:path w="157929" h="338527">
                  <a:moveTo>
                    <a:pt x="1" y="338526"/>
                  </a:moveTo>
                  <a:lnTo>
                    <a:pt x="0" y="326791"/>
                  </a:lnTo>
                  <a:lnTo>
                    <a:pt x="0" y="315662"/>
                  </a:lnTo>
                  <a:lnTo>
                    <a:pt x="5" y="304064"/>
                  </a:lnTo>
                  <a:lnTo>
                    <a:pt x="177" y="291903"/>
                  </a:lnTo>
                  <a:lnTo>
                    <a:pt x="826" y="279243"/>
                  </a:lnTo>
                  <a:lnTo>
                    <a:pt x="2074" y="266178"/>
                  </a:lnTo>
                  <a:lnTo>
                    <a:pt x="3728" y="252480"/>
                  </a:lnTo>
                  <a:lnTo>
                    <a:pt x="5376" y="237618"/>
                  </a:lnTo>
                  <a:lnTo>
                    <a:pt x="6779" y="221401"/>
                  </a:lnTo>
                  <a:lnTo>
                    <a:pt x="7872" y="204104"/>
                  </a:lnTo>
                  <a:lnTo>
                    <a:pt x="8679" y="186269"/>
                  </a:lnTo>
                  <a:lnTo>
                    <a:pt x="9257" y="168272"/>
                  </a:lnTo>
                  <a:lnTo>
                    <a:pt x="9663" y="150289"/>
                  </a:lnTo>
                  <a:lnTo>
                    <a:pt x="9943" y="132384"/>
                  </a:lnTo>
                  <a:lnTo>
                    <a:pt x="10138" y="114573"/>
                  </a:lnTo>
                  <a:lnTo>
                    <a:pt x="10441" y="97172"/>
                  </a:lnTo>
                  <a:lnTo>
                    <a:pt x="11176" y="80780"/>
                  </a:lnTo>
                  <a:lnTo>
                    <a:pt x="12489" y="65637"/>
                  </a:lnTo>
                  <a:lnTo>
                    <a:pt x="14354" y="51500"/>
                  </a:lnTo>
                  <a:lnTo>
                    <a:pt x="16676" y="37852"/>
                  </a:lnTo>
                  <a:lnTo>
                    <a:pt x="19355" y="24364"/>
                  </a:lnTo>
                  <a:lnTo>
                    <a:pt x="22480" y="12030"/>
                  </a:lnTo>
                  <a:lnTo>
                    <a:pt x="27070" y="3409"/>
                  </a:lnTo>
                  <a:lnTo>
                    <a:pt x="33274" y="0"/>
                  </a:lnTo>
                  <a:lnTo>
                    <a:pt x="39380" y="1401"/>
                  </a:lnTo>
                  <a:lnTo>
                    <a:pt x="44860" y="6562"/>
                  </a:lnTo>
                  <a:lnTo>
                    <a:pt x="49925" y="14471"/>
                  </a:lnTo>
                  <a:lnTo>
                    <a:pt x="55030" y="24321"/>
                  </a:lnTo>
                  <a:lnTo>
                    <a:pt x="60430" y="35512"/>
                  </a:lnTo>
                  <a:lnTo>
                    <a:pt x="66024" y="47459"/>
                  </a:lnTo>
                  <a:lnTo>
                    <a:pt x="71472" y="59557"/>
                  </a:lnTo>
                  <a:lnTo>
                    <a:pt x="76583" y="71485"/>
                  </a:lnTo>
                  <a:lnTo>
                    <a:pt x="81487" y="83462"/>
                  </a:lnTo>
                  <a:lnTo>
                    <a:pt x="86540" y="96112"/>
                  </a:lnTo>
                  <a:lnTo>
                    <a:pt x="91934" y="109736"/>
                  </a:lnTo>
                  <a:lnTo>
                    <a:pt x="97540" y="124161"/>
                  </a:lnTo>
                  <a:lnTo>
                    <a:pt x="103004" y="138923"/>
                  </a:lnTo>
                  <a:lnTo>
                    <a:pt x="108124" y="153704"/>
                  </a:lnTo>
                  <a:lnTo>
                    <a:pt x="112867" y="168205"/>
                  </a:lnTo>
                  <a:lnTo>
                    <a:pt x="117280" y="182089"/>
                  </a:lnTo>
                  <a:lnTo>
                    <a:pt x="121432" y="195238"/>
                  </a:lnTo>
                  <a:lnTo>
                    <a:pt x="125389" y="207710"/>
                  </a:lnTo>
                  <a:lnTo>
                    <a:pt x="129208" y="219633"/>
                  </a:lnTo>
                  <a:lnTo>
                    <a:pt x="132927" y="231141"/>
                  </a:lnTo>
                  <a:lnTo>
                    <a:pt x="136579" y="242346"/>
                  </a:lnTo>
                  <a:lnTo>
                    <a:pt x="140184" y="253338"/>
                  </a:lnTo>
                  <a:lnTo>
                    <a:pt x="143755" y="264167"/>
                  </a:lnTo>
                  <a:lnTo>
                    <a:pt x="147148" y="274426"/>
                  </a:lnTo>
                  <a:lnTo>
                    <a:pt x="150406" y="284268"/>
                  </a:lnTo>
                  <a:lnTo>
                    <a:pt x="153818" y="294557"/>
                  </a:lnTo>
                  <a:lnTo>
                    <a:pt x="157928" y="3069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82485" y="445026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51478" y="96"/>
                  </a:lnTo>
                  <a:lnTo>
                    <a:pt x="39899" y="950"/>
                  </a:lnTo>
                  <a:lnTo>
                    <a:pt x="24686" y="382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322671" y="449141"/>
              <a:ext cx="100131" cy="248774"/>
            </a:xfrm>
            <a:custGeom>
              <a:avLst/>
              <a:gdLst/>
              <a:ahLst/>
              <a:cxnLst/>
              <a:rect l="0" t="0" r="0" b="0"/>
              <a:pathLst>
                <a:path w="100131" h="248774">
                  <a:moveTo>
                    <a:pt x="28270" y="80113"/>
                  </a:moveTo>
                  <a:lnTo>
                    <a:pt x="28270" y="91848"/>
                  </a:lnTo>
                  <a:lnTo>
                    <a:pt x="28270" y="102977"/>
                  </a:lnTo>
                  <a:lnTo>
                    <a:pt x="28270" y="114575"/>
                  </a:lnTo>
                  <a:lnTo>
                    <a:pt x="28270" y="126736"/>
                  </a:lnTo>
                  <a:lnTo>
                    <a:pt x="28270" y="139397"/>
                  </a:lnTo>
                  <a:lnTo>
                    <a:pt x="28270" y="152452"/>
                  </a:lnTo>
                  <a:lnTo>
                    <a:pt x="28270" y="165804"/>
                  </a:lnTo>
                  <a:lnTo>
                    <a:pt x="28270" y="179370"/>
                  </a:lnTo>
                  <a:lnTo>
                    <a:pt x="28270" y="193085"/>
                  </a:lnTo>
                  <a:lnTo>
                    <a:pt x="28270" y="206904"/>
                  </a:lnTo>
                  <a:lnTo>
                    <a:pt x="28270" y="220794"/>
                  </a:lnTo>
                  <a:lnTo>
                    <a:pt x="28248" y="234646"/>
                  </a:lnTo>
                  <a:lnTo>
                    <a:pt x="27453" y="245376"/>
                  </a:lnTo>
                  <a:lnTo>
                    <a:pt x="25479" y="248773"/>
                  </a:lnTo>
                  <a:lnTo>
                    <a:pt x="23435" y="245450"/>
                  </a:lnTo>
                  <a:lnTo>
                    <a:pt x="21771" y="237321"/>
                  </a:lnTo>
                  <a:lnTo>
                    <a:pt x="20365" y="226141"/>
                  </a:lnTo>
                  <a:lnTo>
                    <a:pt x="18836" y="213322"/>
                  </a:lnTo>
                  <a:lnTo>
                    <a:pt x="16969" y="199716"/>
                  </a:lnTo>
                  <a:lnTo>
                    <a:pt x="14721" y="185603"/>
                  </a:lnTo>
                  <a:lnTo>
                    <a:pt x="12136" y="170885"/>
                  </a:lnTo>
                  <a:lnTo>
                    <a:pt x="9290" y="155528"/>
                  </a:lnTo>
                  <a:lnTo>
                    <a:pt x="6412" y="139767"/>
                  </a:lnTo>
                  <a:lnTo>
                    <a:pt x="3867" y="124022"/>
                  </a:lnTo>
                  <a:lnTo>
                    <a:pt x="1832" y="108537"/>
                  </a:lnTo>
                  <a:lnTo>
                    <a:pt x="467" y="93373"/>
                  </a:lnTo>
                  <a:lnTo>
                    <a:pt x="0" y="78504"/>
                  </a:lnTo>
                  <a:lnTo>
                    <a:pt x="476" y="63881"/>
                  </a:lnTo>
                  <a:lnTo>
                    <a:pt x="2101" y="49772"/>
                  </a:lnTo>
                  <a:lnTo>
                    <a:pt x="5319" y="36744"/>
                  </a:lnTo>
                  <a:lnTo>
                    <a:pt x="10225" y="25030"/>
                  </a:lnTo>
                  <a:lnTo>
                    <a:pt x="16622" y="15028"/>
                  </a:lnTo>
                  <a:lnTo>
                    <a:pt x="24202" y="7438"/>
                  </a:lnTo>
                  <a:lnTo>
                    <a:pt x="32667" y="2420"/>
                  </a:lnTo>
                  <a:lnTo>
                    <a:pt x="41601" y="0"/>
                  </a:lnTo>
                  <a:lnTo>
                    <a:pt x="50510" y="330"/>
                  </a:lnTo>
                  <a:lnTo>
                    <a:pt x="59126" y="3217"/>
                  </a:lnTo>
                  <a:lnTo>
                    <a:pt x="67385" y="8219"/>
                  </a:lnTo>
                  <a:lnTo>
                    <a:pt x="75317" y="14848"/>
                  </a:lnTo>
                  <a:lnTo>
                    <a:pt x="82975" y="22669"/>
                  </a:lnTo>
                  <a:lnTo>
                    <a:pt x="89933" y="31340"/>
                  </a:lnTo>
                  <a:lnTo>
                    <a:pt x="95322" y="40604"/>
                  </a:lnTo>
                  <a:lnTo>
                    <a:pt x="98787" y="50272"/>
                  </a:lnTo>
                  <a:lnTo>
                    <a:pt x="100130" y="60051"/>
                  </a:lnTo>
                  <a:lnTo>
                    <a:pt x="99062" y="69543"/>
                  </a:lnTo>
                  <a:lnTo>
                    <a:pt x="95668" y="78549"/>
                  </a:lnTo>
                  <a:lnTo>
                    <a:pt x="90152" y="86733"/>
                  </a:lnTo>
                  <a:lnTo>
                    <a:pt x="82646" y="93551"/>
                  </a:lnTo>
                  <a:lnTo>
                    <a:pt x="73427" y="98844"/>
                  </a:lnTo>
                  <a:lnTo>
                    <a:pt x="63072" y="102961"/>
                  </a:lnTo>
                  <a:lnTo>
                    <a:pt x="51158" y="107089"/>
                  </a:lnTo>
                  <a:lnTo>
                    <a:pt x="34403" y="112706"/>
                  </a:lnTo>
                  <a:lnTo>
                    <a:pt x="7213" y="122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462627" y="439158"/>
              <a:ext cx="97368" cy="308517"/>
            </a:xfrm>
            <a:custGeom>
              <a:avLst/>
              <a:gdLst/>
              <a:ahLst/>
              <a:cxnLst/>
              <a:rect l="0" t="0" r="0" b="0"/>
              <a:pathLst>
                <a:path w="97368" h="308517">
                  <a:moveTo>
                    <a:pt x="25184" y="121681"/>
                  </a:moveTo>
                  <a:lnTo>
                    <a:pt x="28118" y="133417"/>
                  </a:lnTo>
                  <a:lnTo>
                    <a:pt x="30900" y="144546"/>
                  </a:lnTo>
                  <a:lnTo>
                    <a:pt x="33796" y="156148"/>
                  </a:lnTo>
                  <a:lnTo>
                    <a:pt x="36663" y="168482"/>
                  </a:lnTo>
                  <a:lnTo>
                    <a:pt x="39180" y="181791"/>
                  </a:lnTo>
                  <a:lnTo>
                    <a:pt x="41195" y="196095"/>
                  </a:lnTo>
                  <a:lnTo>
                    <a:pt x="42880" y="211100"/>
                  </a:lnTo>
                  <a:lnTo>
                    <a:pt x="44624" y="226313"/>
                  </a:lnTo>
                  <a:lnTo>
                    <a:pt x="46645" y="241431"/>
                  </a:lnTo>
                  <a:lnTo>
                    <a:pt x="48834" y="256343"/>
                  </a:lnTo>
                  <a:lnTo>
                    <a:pt x="50851" y="271041"/>
                  </a:lnTo>
                  <a:lnTo>
                    <a:pt x="52481" y="285528"/>
                  </a:lnTo>
                  <a:lnTo>
                    <a:pt x="52877" y="298720"/>
                  </a:lnTo>
                  <a:lnTo>
                    <a:pt x="50634" y="307098"/>
                  </a:lnTo>
                  <a:lnTo>
                    <a:pt x="46315" y="308516"/>
                  </a:lnTo>
                  <a:lnTo>
                    <a:pt x="41707" y="304749"/>
                  </a:lnTo>
                  <a:lnTo>
                    <a:pt x="37358" y="297372"/>
                  </a:lnTo>
                  <a:lnTo>
                    <a:pt x="33281" y="287237"/>
                  </a:lnTo>
                  <a:lnTo>
                    <a:pt x="29400" y="274978"/>
                  </a:lnTo>
                  <a:lnTo>
                    <a:pt x="25648" y="261135"/>
                  </a:lnTo>
                  <a:lnTo>
                    <a:pt x="21980" y="246148"/>
                  </a:lnTo>
                  <a:lnTo>
                    <a:pt x="18373" y="230352"/>
                  </a:lnTo>
                  <a:lnTo>
                    <a:pt x="14967" y="213994"/>
                  </a:lnTo>
                  <a:lnTo>
                    <a:pt x="12061" y="197251"/>
                  </a:lnTo>
                  <a:lnTo>
                    <a:pt x="9770" y="180254"/>
                  </a:lnTo>
                  <a:lnTo>
                    <a:pt x="7893" y="163415"/>
                  </a:lnTo>
                  <a:lnTo>
                    <a:pt x="6019" y="147408"/>
                  </a:lnTo>
                  <a:lnTo>
                    <a:pt x="3913" y="132526"/>
                  </a:lnTo>
                  <a:lnTo>
                    <a:pt x="1836" y="118566"/>
                  </a:lnTo>
                  <a:lnTo>
                    <a:pt x="429" y="105036"/>
                  </a:lnTo>
                  <a:lnTo>
                    <a:pt x="0" y="91596"/>
                  </a:lnTo>
                  <a:lnTo>
                    <a:pt x="544" y="78092"/>
                  </a:lnTo>
                  <a:lnTo>
                    <a:pt x="1905" y="64478"/>
                  </a:lnTo>
                  <a:lnTo>
                    <a:pt x="3908" y="50771"/>
                  </a:lnTo>
                  <a:lnTo>
                    <a:pt x="6710" y="37480"/>
                  </a:lnTo>
                  <a:lnTo>
                    <a:pt x="10793" y="25547"/>
                  </a:lnTo>
                  <a:lnTo>
                    <a:pt x="16317" y="15394"/>
                  </a:lnTo>
                  <a:lnTo>
                    <a:pt x="23144" y="7427"/>
                  </a:lnTo>
                  <a:lnTo>
                    <a:pt x="31024" y="2275"/>
                  </a:lnTo>
                  <a:lnTo>
                    <a:pt x="39689" y="0"/>
                  </a:lnTo>
                  <a:lnTo>
                    <a:pt x="48762" y="217"/>
                  </a:lnTo>
                  <a:lnTo>
                    <a:pt x="57763" y="2398"/>
                  </a:lnTo>
                  <a:lnTo>
                    <a:pt x="66439" y="6045"/>
                  </a:lnTo>
                  <a:lnTo>
                    <a:pt x="74565" y="10912"/>
                  </a:lnTo>
                  <a:lnTo>
                    <a:pt x="81879" y="16993"/>
                  </a:lnTo>
                  <a:lnTo>
                    <a:pt x="88302" y="24189"/>
                  </a:lnTo>
                  <a:lnTo>
                    <a:pt x="93446" y="32307"/>
                  </a:lnTo>
                  <a:lnTo>
                    <a:pt x="96547" y="41135"/>
                  </a:lnTo>
                  <a:lnTo>
                    <a:pt x="97367" y="50477"/>
                  </a:lnTo>
                  <a:lnTo>
                    <a:pt x="95967" y="60022"/>
                  </a:lnTo>
                  <a:lnTo>
                    <a:pt x="92446" y="69350"/>
                  </a:lnTo>
                  <a:lnTo>
                    <a:pt x="87076" y="78248"/>
                  </a:lnTo>
                  <a:lnTo>
                    <a:pt x="80237" y="86526"/>
                  </a:lnTo>
                  <a:lnTo>
                    <a:pt x="72293" y="93940"/>
                  </a:lnTo>
                  <a:lnTo>
                    <a:pt x="63558" y="100441"/>
                  </a:lnTo>
                  <a:lnTo>
                    <a:pt x="54532" y="105994"/>
                  </a:lnTo>
                  <a:lnTo>
                    <a:pt x="44919" y="111028"/>
                  </a:lnTo>
                  <a:lnTo>
                    <a:pt x="32761" y="115986"/>
                  </a:lnTo>
                  <a:lnTo>
                    <a:pt x="14656" y="1216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93096" y="234456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75"/>
                  </a:lnTo>
                  <a:lnTo>
                    <a:pt x="1" y="50842"/>
                  </a:lnTo>
                  <a:lnTo>
                    <a:pt x="1" y="67115"/>
                  </a:lnTo>
                  <a:lnTo>
                    <a:pt x="5" y="85326"/>
                  </a:lnTo>
                  <a:lnTo>
                    <a:pt x="178" y="104561"/>
                  </a:lnTo>
                  <a:lnTo>
                    <a:pt x="826" y="123233"/>
                  </a:lnTo>
                  <a:lnTo>
                    <a:pt x="2080" y="140492"/>
                  </a:lnTo>
                  <a:lnTo>
                    <a:pt x="3905" y="156515"/>
                  </a:lnTo>
                  <a:lnTo>
                    <a:pt x="6201" y="172109"/>
                  </a:lnTo>
                  <a:lnTo>
                    <a:pt x="8853" y="187819"/>
                  </a:lnTo>
                  <a:lnTo>
                    <a:pt x="11598" y="203695"/>
                  </a:lnTo>
                  <a:lnTo>
                    <a:pt x="14055" y="219455"/>
                  </a:lnTo>
                  <a:lnTo>
                    <a:pt x="16036" y="234920"/>
                  </a:lnTo>
                  <a:lnTo>
                    <a:pt x="17534" y="250054"/>
                  </a:lnTo>
                  <a:lnTo>
                    <a:pt x="18621" y="264897"/>
                  </a:lnTo>
                  <a:lnTo>
                    <a:pt x="19390" y="279489"/>
                  </a:lnTo>
                  <a:lnTo>
                    <a:pt x="19926" y="293286"/>
                  </a:lnTo>
                  <a:lnTo>
                    <a:pt x="20351" y="306504"/>
                  </a:lnTo>
                  <a:lnTo>
                    <a:pt x="20707" y="320309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645738" y="373707"/>
              <a:ext cx="136872" cy="174486"/>
            </a:xfrm>
            <a:custGeom>
              <a:avLst/>
              <a:gdLst/>
              <a:ahLst/>
              <a:cxnLst/>
              <a:rect l="0" t="0" r="0" b="0"/>
              <a:pathLst>
                <a:path w="136872" h="174486">
                  <a:moveTo>
                    <a:pt x="0" y="113433"/>
                  </a:moveTo>
                  <a:lnTo>
                    <a:pt x="8801" y="110499"/>
                  </a:lnTo>
                  <a:lnTo>
                    <a:pt x="17149" y="107717"/>
                  </a:lnTo>
                  <a:lnTo>
                    <a:pt x="25848" y="104817"/>
                  </a:lnTo>
                  <a:lnTo>
                    <a:pt x="34969" y="101777"/>
                  </a:lnTo>
                  <a:lnTo>
                    <a:pt x="44464" y="98612"/>
                  </a:lnTo>
                  <a:lnTo>
                    <a:pt x="54256" y="95348"/>
                  </a:lnTo>
                  <a:lnTo>
                    <a:pt x="64269" y="92010"/>
                  </a:lnTo>
                  <a:lnTo>
                    <a:pt x="74442" y="88619"/>
                  </a:lnTo>
                  <a:lnTo>
                    <a:pt x="84725" y="85181"/>
                  </a:lnTo>
                  <a:lnTo>
                    <a:pt x="94916" y="81381"/>
                  </a:lnTo>
                  <a:lnTo>
                    <a:pt x="104686" y="76611"/>
                  </a:lnTo>
                  <a:lnTo>
                    <a:pt x="113873" y="70620"/>
                  </a:lnTo>
                  <a:lnTo>
                    <a:pt x="122007" y="63476"/>
                  </a:lnTo>
                  <a:lnTo>
                    <a:pt x="128261" y="55385"/>
                  </a:lnTo>
                  <a:lnTo>
                    <a:pt x="132347" y="46575"/>
                  </a:lnTo>
                  <a:lnTo>
                    <a:pt x="134293" y="37407"/>
                  </a:lnTo>
                  <a:lnTo>
                    <a:pt x="134168" y="28340"/>
                  </a:lnTo>
                  <a:lnTo>
                    <a:pt x="132222" y="19632"/>
                  </a:lnTo>
                  <a:lnTo>
                    <a:pt x="128323" y="11821"/>
                  </a:lnTo>
                  <a:lnTo>
                    <a:pt x="121910" y="5786"/>
                  </a:lnTo>
                  <a:lnTo>
                    <a:pt x="112902" y="1847"/>
                  </a:lnTo>
                  <a:lnTo>
                    <a:pt x="101957" y="0"/>
                  </a:lnTo>
                  <a:lnTo>
                    <a:pt x="90164" y="190"/>
                  </a:lnTo>
                  <a:lnTo>
                    <a:pt x="78241" y="2172"/>
                  </a:lnTo>
                  <a:lnTo>
                    <a:pt x="66662" y="5754"/>
                  </a:lnTo>
                  <a:lnTo>
                    <a:pt x="55821" y="10890"/>
                  </a:lnTo>
                  <a:lnTo>
                    <a:pt x="45841" y="17418"/>
                  </a:lnTo>
                  <a:lnTo>
                    <a:pt x="36973" y="25239"/>
                  </a:lnTo>
                  <a:lnTo>
                    <a:pt x="29678" y="34391"/>
                  </a:lnTo>
                  <a:lnTo>
                    <a:pt x="24065" y="44770"/>
                  </a:lnTo>
                  <a:lnTo>
                    <a:pt x="19936" y="56163"/>
                  </a:lnTo>
                  <a:lnTo>
                    <a:pt x="16990" y="68335"/>
                  </a:lnTo>
                  <a:lnTo>
                    <a:pt x="14934" y="81073"/>
                  </a:lnTo>
                  <a:lnTo>
                    <a:pt x="13686" y="94050"/>
                  </a:lnTo>
                  <a:lnTo>
                    <a:pt x="13363" y="106834"/>
                  </a:lnTo>
                  <a:lnTo>
                    <a:pt x="13968" y="119205"/>
                  </a:lnTo>
                  <a:lnTo>
                    <a:pt x="15695" y="130969"/>
                  </a:lnTo>
                  <a:lnTo>
                    <a:pt x="18988" y="141876"/>
                  </a:lnTo>
                  <a:lnTo>
                    <a:pt x="23955" y="151867"/>
                  </a:lnTo>
                  <a:lnTo>
                    <a:pt x="30562" y="160560"/>
                  </a:lnTo>
                  <a:lnTo>
                    <a:pt x="38818" y="167196"/>
                  </a:lnTo>
                  <a:lnTo>
                    <a:pt x="48553" y="171547"/>
                  </a:lnTo>
                  <a:lnTo>
                    <a:pt x="59326" y="173842"/>
                  </a:lnTo>
                  <a:lnTo>
                    <a:pt x="70539" y="174485"/>
                  </a:lnTo>
                  <a:lnTo>
                    <a:pt x="81807" y="173889"/>
                  </a:lnTo>
                  <a:lnTo>
                    <a:pt x="92710" y="172553"/>
                  </a:lnTo>
                  <a:lnTo>
                    <a:pt x="103869" y="170923"/>
                  </a:lnTo>
                  <a:lnTo>
                    <a:pt x="117377" y="168863"/>
                  </a:lnTo>
                  <a:lnTo>
                    <a:pt x="136871" y="1660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795132" y="342832"/>
              <a:ext cx="158353" cy="190432"/>
            </a:xfrm>
            <a:custGeom>
              <a:avLst/>
              <a:gdLst/>
              <a:ahLst/>
              <a:cxnLst/>
              <a:rect l="0" t="0" r="0" b="0"/>
              <a:pathLst>
                <a:path w="158353" h="190432">
                  <a:moveTo>
                    <a:pt x="145405" y="7437"/>
                  </a:moveTo>
                  <a:lnTo>
                    <a:pt x="133671" y="4571"/>
                  </a:lnTo>
                  <a:lnTo>
                    <a:pt x="122541" y="2429"/>
                  </a:lnTo>
                  <a:lnTo>
                    <a:pt x="110947" y="835"/>
                  </a:lnTo>
                  <a:lnTo>
                    <a:pt x="98959" y="0"/>
                  </a:lnTo>
                  <a:lnTo>
                    <a:pt x="86948" y="448"/>
                  </a:lnTo>
                  <a:lnTo>
                    <a:pt x="75150" y="2357"/>
                  </a:lnTo>
                  <a:lnTo>
                    <a:pt x="63795" y="5594"/>
                  </a:lnTo>
                  <a:lnTo>
                    <a:pt x="53175" y="9903"/>
                  </a:lnTo>
                  <a:lnTo>
                    <a:pt x="43370" y="15021"/>
                  </a:lnTo>
                  <a:lnTo>
                    <a:pt x="34294" y="20727"/>
                  </a:lnTo>
                  <a:lnTo>
                    <a:pt x="25804" y="26848"/>
                  </a:lnTo>
                  <a:lnTo>
                    <a:pt x="17769" y="33261"/>
                  </a:lnTo>
                  <a:lnTo>
                    <a:pt x="10559" y="40041"/>
                  </a:lnTo>
                  <a:lnTo>
                    <a:pt x="4999" y="47431"/>
                  </a:lnTo>
                  <a:lnTo>
                    <a:pt x="1420" y="55507"/>
                  </a:lnTo>
                  <a:lnTo>
                    <a:pt x="0" y="63881"/>
                  </a:lnTo>
                  <a:lnTo>
                    <a:pt x="1017" y="71817"/>
                  </a:lnTo>
                  <a:lnTo>
                    <a:pt x="4371" y="78920"/>
                  </a:lnTo>
                  <a:lnTo>
                    <a:pt x="9691" y="84823"/>
                  </a:lnTo>
                  <a:lnTo>
                    <a:pt x="16533" y="89032"/>
                  </a:lnTo>
                  <a:lnTo>
                    <a:pt x="24498" y="91450"/>
                  </a:lnTo>
                  <a:lnTo>
                    <a:pt x="33265" y="92294"/>
                  </a:lnTo>
                  <a:lnTo>
                    <a:pt x="42594" y="91887"/>
                  </a:lnTo>
                  <a:lnTo>
                    <a:pt x="52310" y="90556"/>
                  </a:lnTo>
                  <a:lnTo>
                    <a:pt x="62290" y="88887"/>
                  </a:lnTo>
                  <a:lnTo>
                    <a:pt x="72451" y="87695"/>
                  </a:lnTo>
                  <a:lnTo>
                    <a:pt x="82728" y="87389"/>
                  </a:lnTo>
                  <a:lnTo>
                    <a:pt x="92918" y="88171"/>
                  </a:lnTo>
                  <a:lnTo>
                    <a:pt x="102687" y="90217"/>
                  </a:lnTo>
                  <a:lnTo>
                    <a:pt x="111888" y="93484"/>
                  </a:lnTo>
                  <a:lnTo>
                    <a:pt x="120542" y="97779"/>
                  </a:lnTo>
                  <a:lnTo>
                    <a:pt x="128741" y="102869"/>
                  </a:lnTo>
                  <a:lnTo>
                    <a:pt x="136582" y="108556"/>
                  </a:lnTo>
                  <a:lnTo>
                    <a:pt x="143833" y="115000"/>
                  </a:lnTo>
                  <a:lnTo>
                    <a:pt x="149950" y="122688"/>
                  </a:lnTo>
                  <a:lnTo>
                    <a:pt x="154718" y="131779"/>
                  </a:lnTo>
                  <a:lnTo>
                    <a:pt x="157748" y="141817"/>
                  </a:lnTo>
                  <a:lnTo>
                    <a:pt x="158352" y="151939"/>
                  </a:lnTo>
                  <a:lnTo>
                    <a:pt x="156377" y="161625"/>
                  </a:lnTo>
                  <a:lnTo>
                    <a:pt x="151966" y="170398"/>
                  </a:lnTo>
                  <a:lnTo>
                    <a:pt x="145275" y="177678"/>
                  </a:lnTo>
                  <a:lnTo>
                    <a:pt x="136629" y="183303"/>
                  </a:lnTo>
                  <a:lnTo>
                    <a:pt x="126438" y="187283"/>
                  </a:lnTo>
                  <a:lnTo>
                    <a:pt x="115090" y="189602"/>
                  </a:lnTo>
                  <a:lnTo>
                    <a:pt x="102920" y="190431"/>
                  </a:lnTo>
                  <a:lnTo>
                    <a:pt x="90594" y="190207"/>
                  </a:lnTo>
                  <a:lnTo>
                    <a:pt x="77793" y="189518"/>
                  </a:lnTo>
                  <a:lnTo>
                    <a:pt x="62281" y="188309"/>
                  </a:lnTo>
                  <a:lnTo>
                    <a:pt x="40120" y="186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78016" y="350255"/>
              <a:ext cx="141506" cy="191373"/>
            </a:xfrm>
            <a:custGeom>
              <a:avLst/>
              <a:gdLst/>
              <a:ahLst/>
              <a:cxnLst/>
              <a:rect l="0" t="0" r="0" b="0"/>
              <a:pathLst>
                <a:path w="141506" h="191373">
                  <a:moveTo>
                    <a:pt x="15163" y="115828"/>
                  </a:moveTo>
                  <a:lnTo>
                    <a:pt x="23964" y="110027"/>
                  </a:lnTo>
                  <a:lnTo>
                    <a:pt x="32312" y="105103"/>
                  </a:lnTo>
                  <a:lnTo>
                    <a:pt x="41011" y="100596"/>
                  </a:lnTo>
                  <a:lnTo>
                    <a:pt x="50130" y="96202"/>
                  </a:lnTo>
                  <a:lnTo>
                    <a:pt x="59626" y="91540"/>
                  </a:lnTo>
                  <a:lnTo>
                    <a:pt x="69409" y="86421"/>
                  </a:lnTo>
                  <a:lnTo>
                    <a:pt x="79077" y="80670"/>
                  </a:lnTo>
                  <a:lnTo>
                    <a:pt x="87954" y="74050"/>
                  </a:lnTo>
                  <a:lnTo>
                    <a:pt x="95720" y="66519"/>
                  </a:lnTo>
                  <a:lnTo>
                    <a:pt x="101915" y="58189"/>
                  </a:lnTo>
                  <a:lnTo>
                    <a:pt x="105795" y="49228"/>
                  </a:lnTo>
                  <a:lnTo>
                    <a:pt x="107172" y="39803"/>
                  </a:lnTo>
                  <a:lnTo>
                    <a:pt x="106165" y="30374"/>
                  </a:lnTo>
                  <a:lnTo>
                    <a:pt x="102913" y="21657"/>
                  </a:lnTo>
                  <a:lnTo>
                    <a:pt x="97730" y="13994"/>
                  </a:lnTo>
                  <a:lnTo>
                    <a:pt x="91017" y="7698"/>
                  </a:lnTo>
                  <a:lnTo>
                    <a:pt x="83158" y="3218"/>
                  </a:lnTo>
                  <a:lnTo>
                    <a:pt x="74475" y="623"/>
                  </a:lnTo>
                  <a:lnTo>
                    <a:pt x="65376" y="0"/>
                  </a:lnTo>
                  <a:lnTo>
                    <a:pt x="56350" y="1618"/>
                  </a:lnTo>
                  <a:lnTo>
                    <a:pt x="47652" y="5408"/>
                  </a:lnTo>
                  <a:lnTo>
                    <a:pt x="39338" y="11035"/>
                  </a:lnTo>
                  <a:lnTo>
                    <a:pt x="31365" y="18091"/>
                  </a:lnTo>
                  <a:lnTo>
                    <a:pt x="23677" y="26207"/>
                  </a:lnTo>
                  <a:lnTo>
                    <a:pt x="16529" y="35247"/>
                  </a:lnTo>
                  <a:lnTo>
                    <a:pt x="10481" y="45291"/>
                  </a:lnTo>
                  <a:lnTo>
                    <a:pt x="5750" y="56301"/>
                  </a:lnTo>
                  <a:lnTo>
                    <a:pt x="2403" y="67965"/>
                  </a:lnTo>
                  <a:lnTo>
                    <a:pt x="523" y="79794"/>
                  </a:lnTo>
                  <a:lnTo>
                    <a:pt x="0" y="91496"/>
                  </a:lnTo>
                  <a:lnTo>
                    <a:pt x="597" y="103134"/>
                  </a:lnTo>
                  <a:lnTo>
                    <a:pt x="2053" y="115014"/>
                  </a:lnTo>
                  <a:lnTo>
                    <a:pt x="4146" y="127290"/>
                  </a:lnTo>
                  <a:lnTo>
                    <a:pt x="7024" y="139484"/>
                  </a:lnTo>
                  <a:lnTo>
                    <a:pt x="11165" y="150613"/>
                  </a:lnTo>
                  <a:lnTo>
                    <a:pt x="16731" y="160208"/>
                  </a:lnTo>
                  <a:lnTo>
                    <a:pt x="23588" y="168294"/>
                  </a:lnTo>
                  <a:lnTo>
                    <a:pt x="31487" y="175116"/>
                  </a:lnTo>
                  <a:lnTo>
                    <a:pt x="40176" y="180954"/>
                  </a:lnTo>
                  <a:lnTo>
                    <a:pt x="49604" y="185740"/>
                  </a:lnTo>
                  <a:lnTo>
                    <a:pt x="59909" y="189067"/>
                  </a:lnTo>
                  <a:lnTo>
                    <a:pt x="71090" y="190832"/>
                  </a:lnTo>
                  <a:lnTo>
                    <a:pt x="82803" y="191372"/>
                  </a:lnTo>
                  <a:lnTo>
                    <a:pt x="95792" y="191346"/>
                  </a:lnTo>
                  <a:lnTo>
                    <a:pt x="113441" y="190750"/>
                  </a:lnTo>
                  <a:lnTo>
                    <a:pt x="141505" y="189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22117" y="394926"/>
              <a:ext cx="134276" cy="138845"/>
            </a:xfrm>
            <a:custGeom>
              <a:avLst/>
              <a:gdLst/>
              <a:ahLst/>
              <a:cxnLst/>
              <a:rect l="0" t="0" r="0" b="0"/>
              <a:pathLst>
                <a:path w="134276" h="138845">
                  <a:moveTo>
                    <a:pt x="39518" y="81685"/>
                  </a:moveTo>
                  <a:lnTo>
                    <a:pt x="51186" y="78752"/>
                  </a:lnTo>
                  <a:lnTo>
                    <a:pt x="61675" y="75969"/>
                  </a:lnTo>
                  <a:lnTo>
                    <a:pt x="71968" y="73061"/>
                  </a:lnTo>
                  <a:lnTo>
                    <a:pt x="81925" y="69675"/>
                  </a:lnTo>
                  <a:lnTo>
                    <a:pt x="90971" y="65213"/>
                  </a:lnTo>
                  <a:lnTo>
                    <a:pt x="98844" y="59443"/>
                  </a:lnTo>
                  <a:lnTo>
                    <a:pt x="105276" y="52454"/>
                  </a:lnTo>
                  <a:lnTo>
                    <a:pt x="109845" y="44469"/>
                  </a:lnTo>
                  <a:lnTo>
                    <a:pt x="112492" y="35738"/>
                  </a:lnTo>
                  <a:lnTo>
                    <a:pt x="112980" y="26792"/>
                  </a:lnTo>
                  <a:lnTo>
                    <a:pt x="110738" y="18407"/>
                  </a:lnTo>
                  <a:lnTo>
                    <a:pt x="105716" y="10974"/>
                  </a:lnTo>
                  <a:lnTo>
                    <a:pt x="98448" y="5005"/>
                  </a:lnTo>
                  <a:lnTo>
                    <a:pt x="89752" y="1276"/>
                  </a:lnTo>
                  <a:lnTo>
                    <a:pt x="80242" y="0"/>
                  </a:lnTo>
                  <a:lnTo>
                    <a:pt x="70284" y="1076"/>
                  </a:lnTo>
                  <a:lnTo>
                    <a:pt x="60082" y="4373"/>
                  </a:lnTo>
                  <a:lnTo>
                    <a:pt x="49748" y="9587"/>
                  </a:lnTo>
                  <a:lnTo>
                    <a:pt x="39507" y="16320"/>
                  </a:lnTo>
                  <a:lnTo>
                    <a:pt x="29696" y="24194"/>
                  </a:lnTo>
                  <a:lnTo>
                    <a:pt x="20478" y="32890"/>
                  </a:lnTo>
                  <a:lnTo>
                    <a:pt x="12320" y="42166"/>
                  </a:lnTo>
                  <a:lnTo>
                    <a:pt x="6050" y="51844"/>
                  </a:lnTo>
                  <a:lnTo>
                    <a:pt x="1953" y="61798"/>
                  </a:lnTo>
                  <a:lnTo>
                    <a:pt x="0" y="71940"/>
                  </a:lnTo>
                  <a:lnTo>
                    <a:pt x="118" y="82209"/>
                  </a:lnTo>
                  <a:lnTo>
                    <a:pt x="2057" y="92555"/>
                  </a:lnTo>
                  <a:lnTo>
                    <a:pt x="5780" y="102622"/>
                  </a:lnTo>
                  <a:lnTo>
                    <a:pt x="11544" y="111776"/>
                  </a:lnTo>
                  <a:lnTo>
                    <a:pt x="19306" y="119741"/>
                  </a:lnTo>
                  <a:lnTo>
                    <a:pt x="28770" y="126411"/>
                  </a:lnTo>
                  <a:lnTo>
                    <a:pt x="39564" y="131675"/>
                  </a:lnTo>
                  <a:lnTo>
                    <a:pt x="51331" y="135614"/>
                  </a:lnTo>
                  <a:lnTo>
                    <a:pt x="63468" y="138124"/>
                  </a:lnTo>
                  <a:lnTo>
                    <a:pt x="75150" y="138844"/>
                  </a:lnTo>
                  <a:lnTo>
                    <a:pt x="85958" y="137746"/>
                  </a:lnTo>
                  <a:lnTo>
                    <a:pt x="95748" y="135386"/>
                  </a:lnTo>
                  <a:lnTo>
                    <a:pt x="105516" y="132492"/>
                  </a:lnTo>
                  <a:lnTo>
                    <a:pt x="117234" y="128812"/>
                  </a:lnTo>
                  <a:lnTo>
                    <a:pt x="134275" y="1237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84833" y="214672"/>
              <a:ext cx="129487" cy="336161"/>
            </a:xfrm>
            <a:custGeom>
              <a:avLst/>
              <a:gdLst/>
              <a:ahLst/>
              <a:cxnLst/>
              <a:rect l="0" t="0" r="0" b="0"/>
              <a:pathLst>
                <a:path w="129487" h="336161">
                  <a:moveTo>
                    <a:pt x="97901" y="261939"/>
                  </a:moveTo>
                  <a:lnTo>
                    <a:pt x="100566" y="253272"/>
                  </a:lnTo>
                  <a:lnTo>
                    <a:pt x="100787" y="246206"/>
                  </a:lnTo>
                  <a:lnTo>
                    <a:pt x="98496" y="240105"/>
                  </a:lnTo>
                  <a:lnTo>
                    <a:pt x="93925" y="234876"/>
                  </a:lnTo>
                  <a:lnTo>
                    <a:pt x="87176" y="230662"/>
                  </a:lnTo>
                  <a:lnTo>
                    <a:pt x="78531" y="227466"/>
                  </a:lnTo>
                  <a:lnTo>
                    <a:pt x="68693" y="225470"/>
                  </a:lnTo>
                  <a:lnTo>
                    <a:pt x="58657" y="225104"/>
                  </a:lnTo>
                  <a:lnTo>
                    <a:pt x="48994" y="226451"/>
                  </a:lnTo>
                  <a:lnTo>
                    <a:pt x="39886" y="229304"/>
                  </a:lnTo>
                  <a:lnTo>
                    <a:pt x="31310" y="233352"/>
                  </a:lnTo>
                  <a:lnTo>
                    <a:pt x="23180" y="238309"/>
                  </a:lnTo>
                  <a:lnTo>
                    <a:pt x="15719" y="244415"/>
                  </a:lnTo>
                  <a:lnTo>
                    <a:pt x="9452" y="252402"/>
                  </a:lnTo>
                  <a:lnTo>
                    <a:pt x="4576" y="262503"/>
                  </a:lnTo>
                  <a:lnTo>
                    <a:pt x="1300" y="274033"/>
                  </a:lnTo>
                  <a:lnTo>
                    <a:pt x="0" y="285695"/>
                  </a:lnTo>
                  <a:lnTo>
                    <a:pt x="689" y="296715"/>
                  </a:lnTo>
                  <a:lnTo>
                    <a:pt x="3252" y="306705"/>
                  </a:lnTo>
                  <a:lnTo>
                    <a:pt x="7632" y="315408"/>
                  </a:lnTo>
                  <a:lnTo>
                    <a:pt x="13612" y="322839"/>
                  </a:lnTo>
                  <a:lnTo>
                    <a:pt x="20878" y="328861"/>
                  </a:lnTo>
                  <a:lnTo>
                    <a:pt x="29117" y="333098"/>
                  </a:lnTo>
                  <a:lnTo>
                    <a:pt x="38058" y="335506"/>
                  </a:lnTo>
                  <a:lnTo>
                    <a:pt x="47330" y="336160"/>
                  </a:lnTo>
                  <a:lnTo>
                    <a:pt x="56474" y="335088"/>
                  </a:lnTo>
                  <a:lnTo>
                    <a:pt x="65248" y="332465"/>
                  </a:lnTo>
                  <a:lnTo>
                    <a:pt x="73443" y="328096"/>
                  </a:lnTo>
                  <a:lnTo>
                    <a:pt x="80801" y="321357"/>
                  </a:lnTo>
                  <a:lnTo>
                    <a:pt x="87270" y="312119"/>
                  </a:lnTo>
                  <a:lnTo>
                    <a:pt x="92951" y="300678"/>
                  </a:lnTo>
                  <a:lnTo>
                    <a:pt x="98012" y="287486"/>
                  </a:lnTo>
                  <a:lnTo>
                    <a:pt x="102606" y="272979"/>
                  </a:lnTo>
                  <a:lnTo>
                    <a:pt x="106862" y="257359"/>
                  </a:lnTo>
                  <a:lnTo>
                    <a:pt x="110882" y="240598"/>
                  </a:lnTo>
                  <a:lnTo>
                    <a:pt x="114734" y="222779"/>
                  </a:lnTo>
                  <a:lnTo>
                    <a:pt x="118304" y="204409"/>
                  </a:lnTo>
                  <a:lnTo>
                    <a:pt x="121322" y="186304"/>
                  </a:lnTo>
                  <a:lnTo>
                    <a:pt x="123680" y="168908"/>
                  </a:lnTo>
                  <a:lnTo>
                    <a:pt x="125263" y="152465"/>
                  </a:lnTo>
                  <a:lnTo>
                    <a:pt x="125873" y="137187"/>
                  </a:lnTo>
                  <a:lnTo>
                    <a:pt x="125505" y="123046"/>
                  </a:lnTo>
                  <a:lnTo>
                    <a:pt x="124292" y="109379"/>
                  </a:lnTo>
                  <a:lnTo>
                    <a:pt x="122415" y="95047"/>
                  </a:lnTo>
                  <a:lnTo>
                    <a:pt x="120044" y="79475"/>
                  </a:lnTo>
                  <a:lnTo>
                    <a:pt x="117317" y="62926"/>
                  </a:lnTo>
                  <a:lnTo>
                    <a:pt x="114342" y="46198"/>
                  </a:lnTo>
                  <a:lnTo>
                    <a:pt x="111191" y="29829"/>
                  </a:lnTo>
                  <a:lnTo>
                    <a:pt x="107730" y="15140"/>
                  </a:lnTo>
                  <a:lnTo>
                    <a:pt x="102906" y="4668"/>
                  </a:lnTo>
                  <a:lnTo>
                    <a:pt x="96702" y="0"/>
                  </a:lnTo>
                  <a:lnTo>
                    <a:pt x="91129" y="1074"/>
                  </a:lnTo>
                  <a:lnTo>
                    <a:pt x="86830" y="6854"/>
                  </a:lnTo>
                  <a:lnTo>
                    <a:pt x="83546" y="15846"/>
                  </a:lnTo>
                  <a:lnTo>
                    <a:pt x="80710" y="26445"/>
                  </a:lnTo>
                  <a:lnTo>
                    <a:pt x="77953" y="37634"/>
                  </a:lnTo>
                  <a:lnTo>
                    <a:pt x="75439" y="49090"/>
                  </a:lnTo>
                  <a:lnTo>
                    <a:pt x="73736" y="60929"/>
                  </a:lnTo>
                  <a:lnTo>
                    <a:pt x="73112" y="73241"/>
                  </a:lnTo>
                  <a:lnTo>
                    <a:pt x="73526" y="86327"/>
                  </a:lnTo>
                  <a:lnTo>
                    <a:pt x="74799" y="100726"/>
                  </a:lnTo>
                  <a:lnTo>
                    <a:pt x="76733" y="116597"/>
                  </a:lnTo>
                  <a:lnTo>
                    <a:pt x="79151" y="133311"/>
                  </a:lnTo>
                  <a:lnTo>
                    <a:pt x="81911" y="149684"/>
                  </a:lnTo>
                  <a:lnTo>
                    <a:pt x="84911" y="165061"/>
                  </a:lnTo>
                  <a:lnTo>
                    <a:pt x="88076" y="179315"/>
                  </a:lnTo>
                  <a:lnTo>
                    <a:pt x="91353" y="192575"/>
                  </a:lnTo>
                  <a:lnTo>
                    <a:pt x="94706" y="205052"/>
                  </a:lnTo>
                  <a:lnTo>
                    <a:pt x="98111" y="217111"/>
                  </a:lnTo>
                  <a:lnTo>
                    <a:pt x="101551" y="229223"/>
                  </a:lnTo>
                  <a:lnTo>
                    <a:pt x="105014" y="241629"/>
                  </a:lnTo>
                  <a:lnTo>
                    <a:pt x="108533" y="253972"/>
                  </a:lnTo>
                  <a:lnTo>
                    <a:pt x="112635" y="266714"/>
                  </a:lnTo>
                  <a:lnTo>
                    <a:pt x="118798" y="282098"/>
                  </a:lnTo>
                  <a:lnTo>
                    <a:pt x="129486" y="3040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19604" y="476611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89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18009" y="2561552"/>
            <a:ext cx="381338" cy="379489"/>
            <a:chOff x="118009" y="2561552"/>
            <a:chExt cx="381338" cy="379489"/>
          </a:xfrm>
        </p:grpSpPr>
        <p:sp>
          <p:nvSpPr>
            <p:cNvPr id="64" name="Freeform 63"/>
            <p:cNvSpPr/>
            <p:nvPr/>
          </p:nvSpPr>
          <p:spPr>
            <a:xfrm>
              <a:off x="207801" y="2625677"/>
              <a:ext cx="190111" cy="297111"/>
            </a:xfrm>
            <a:custGeom>
              <a:avLst/>
              <a:gdLst/>
              <a:ahLst/>
              <a:cxnLst/>
              <a:rect l="0" t="0" r="0" b="0"/>
              <a:pathLst>
                <a:path w="190111" h="297111">
                  <a:moveTo>
                    <a:pt x="53239" y="4144"/>
                  </a:moveTo>
                  <a:lnTo>
                    <a:pt x="47439" y="13012"/>
                  </a:lnTo>
                  <a:lnTo>
                    <a:pt x="42515" y="21999"/>
                  </a:lnTo>
                  <a:lnTo>
                    <a:pt x="38012" y="31990"/>
                  </a:lnTo>
                  <a:lnTo>
                    <a:pt x="33791" y="42798"/>
                  </a:lnTo>
                  <a:lnTo>
                    <a:pt x="29778" y="53960"/>
                  </a:lnTo>
                  <a:lnTo>
                    <a:pt x="25910" y="65097"/>
                  </a:lnTo>
                  <a:lnTo>
                    <a:pt x="21959" y="73632"/>
                  </a:lnTo>
                  <a:lnTo>
                    <a:pt x="18397" y="76400"/>
                  </a:lnTo>
                  <a:lnTo>
                    <a:pt x="16379" y="74282"/>
                  </a:lnTo>
                  <a:lnTo>
                    <a:pt x="15947" y="68953"/>
                  </a:lnTo>
                  <a:lnTo>
                    <a:pt x="16741" y="61648"/>
                  </a:lnTo>
                  <a:lnTo>
                    <a:pt x="18407" y="53139"/>
                  </a:lnTo>
                  <a:lnTo>
                    <a:pt x="20677" y="43896"/>
                  </a:lnTo>
                  <a:lnTo>
                    <a:pt x="23523" y="34361"/>
                  </a:lnTo>
                  <a:lnTo>
                    <a:pt x="27120" y="25012"/>
                  </a:lnTo>
                  <a:lnTo>
                    <a:pt x="31512" y="16101"/>
                  </a:lnTo>
                  <a:lnTo>
                    <a:pt x="36769" y="8316"/>
                  </a:lnTo>
                  <a:lnTo>
                    <a:pt x="43055" y="2826"/>
                  </a:lnTo>
                  <a:lnTo>
                    <a:pt x="50357" y="70"/>
                  </a:lnTo>
                  <a:lnTo>
                    <a:pt x="58363" y="0"/>
                  </a:lnTo>
                  <a:lnTo>
                    <a:pt x="66575" y="2454"/>
                  </a:lnTo>
                  <a:lnTo>
                    <a:pt x="74684" y="7070"/>
                  </a:lnTo>
                  <a:lnTo>
                    <a:pt x="82415" y="13555"/>
                  </a:lnTo>
                  <a:lnTo>
                    <a:pt x="89453" y="21786"/>
                  </a:lnTo>
                  <a:lnTo>
                    <a:pt x="95698" y="31537"/>
                  </a:lnTo>
                  <a:lnTo>
                    <a:pt x="101061" y="42504"/>
                  </a:lnTo>
                  <a:lnTo>
                    <a:pt x="105372" y="54388"/>
                  </a:lnTo>
                  <a:lnTo>
                    <a:pt x="108645" y="66937"/>
                  </a:lnTo>
                  <a:lnTo>
                    <a:pt x="111031" y="79957"/>
                  </a:lnTo>
                  <a:lnTo>
                    <a:pt x="112724" y="93303"/>
                  </a:lnTo>
                  <a:lnTo>
                    <a:pt x="113908" y="106868"/>
                  </a:lnTo>
                  <a:lnTo>
                    <a:pt x="114892" y="120419"/>
                  </a:lnTo>
                  <a:lnTo>
                    <a:pt x="116094" y="133597"/>
                  </a:lnTo>
                  <a:lnTo>
                    <a:pt x="117713" y="146244"/>
                  </a:lnTo>
                  <a:lnTo>
                    <a:pt x="119446" y="158535"/>
                  </a:lnTo>
                  <a:lnTo>
                    <a:pt x="120616" y="170861"/>
                  </a:lnTo>
                  <a:lnTo>
                    <a:pt x="120879" y="183449"/>
                  </a:lnTo>
                  <a:lnTo>
                    <a:pt x="120223" y="196194"/>
                  </a:lnTo>
                  <a:lnTo>
                    <a:pt x="118785" y="208756"/>
                  </a:lnTo>
                  <a:lnTo>
                    <a:pt x="116737" y="220946"/>
                  </a:lnTo>
                  <a:lnTo>
                    <a:pt x="114074" y="232572"/>
                  </a:lnTo>
                  <a:lnTo>
                    <a:pt x="110616" y="243380"/>
                  </a:lnTo>
                  <a:lnTo>
                    <a:pt x="106330" y="253314"/>
                  </a:lnTo>
                  <a:lnTo>
                    <a:pt x="101317" y="262476"/>
                  </a:lnTo>
                  <a:lnTo>
                    <a:pt x="95729" y="271024"/>
                  </a:lnTo>
                  <a:lnTo>
                    <a:pt x="89701" y="279098"/>
                  </a:lnTo>
                  <a:lnTo>
                    <a:pt x="83025" y="286335"/>
                  </a:lnTo>
                  <a:lnTo>
                    <a:pt x="75180" y="291913"/>
                  </a:lnTo>
                  <a:lnTo>
                    <a:pt x="65983" y="295509"/>
                  </a:lnTo>
                  <a:lnTo>
                    <a:pt x="55875" y="297110"/>
                  </a:lnTo>
                  <a:lnTo>
                    <a:pt x="45704" y="296746"/>
                  </a:lnTo>
                  <a:lnTo>
                    <a:pt x="35982" y="294643"/>
                  </a:lnTo>
                  <a:lnTo>
                    <a:pt x="27015" y="290979"/>
                  </a:lnTo>
                  <a:lnTo>
                    <a:pt x="19072" y="285786"/>
                  </a:lnTo>
                  <a:lnTo>
                    <a:pt x="12189" y="279225"/>
                  </a:lnTo>
                  <a:lnTo>
                    <a:pt x="6551" y="271551"/>
                  </a:lnTo>
                  <a:lnTo>
                    <a:pt x="2579" y="263031"/>
                  </a:lnTo>
                  <a:lnTo>
                    <a:pt x="358" y="253903"/>
                  </a:lnTo>
                  <a:lnTo>
                    <a:pt x="0" y="244673"/>
                  </a:lnTo>
                  <a:lnTo>
                    <a:pt x="1804" y="236089"/>
                  </a:lnTo>
                  <a:lnTo>
                    <a:pt x="5722" y="228515"/>
                  </a:lnTo>
                  <a:lnTo>
                    <a:pt x="11436" y="222278"/>
                  </a:lnTo>
                  <a:lnTo>
                    <a:pt x="18552" y="217838"/>
                  </a:lnTo>
                  <a:lnTo>
                    <a:pt x="26703" y="215261"/>
                  </a:lnTo>
                  <a:lnTo>
                    <a:pt x="35597" y="214309"/>
                  </a:lnTo>
                  <a:lnTo>
                    <a:pt x="45011" y="214642"/>
                  </a:lnTo>
                  <a:lnTo>
                    <a:pt x="54780" y="215938"/>
                  </a:lnTo>
                  <a:lnTo>
                    <a:pt x="64627" y="218092"/>
                  </a:lnTo>
                  <a:lnTo>
                    <a:pt x="74164" y="221206"/>
                  </a:lnTo>
                  <a:lnTo>
                    <a:pt x="83219" y="225257"/>
                  </a:lnTo>
                  <a:lnTo>
                    <a:pt x="92114" y="229942"/>
                  </a:lnTo>
                  <a:lnTo>
                    <a:pt x="101539" y="234778"/>
                  </a:lnTo>
                  <a:lnTo>
                    <a:pt x="111845" y="239466"/>
                  </a:lnTo>
                  <a:lnTo>
                    <a:pt x="122887" y="243578"/>
                  </a:lnTo>
                  <a:lnTo>
                    <a:pt x="134225" y="246502"/>
                  </a:lnTo>
                  <a:lnTo>
                    <a:pt x="145544" y="248023"/>
                  </a:lnTo>
                  <a:lnTo>
                    <a:pt x="156267" y="248412"/>
                  </a:lnTo>
                  <a:lnTo>
                    <a:pt x="166535" y="248274"/>
                  </a:lnTo>
                  <a:lnTo>
                    <a:pt x="177245" y="247595"/>
                  </a:lnTo>
                  <a:lnTo>
                    <a:pt x="190110" y="246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18009" y="2561552"/>
              <a:ext cx="381338" cy="379489"/>
            </a:xfrm>
            <a:custGeom>
              <a:avLst/>
              <a:gdLst/>
              <a:ahLst/>
              <a:cxnLst/>
              <a:rect l="0" t="0" r="0" b="0"/>
              <a:pathLst>
                <a:path w="381338" h="379489">
                  <a:moveTo>
                    <a:pt x="237788" y="26155"/>
                  </a:moveTo>
                  <a:lnTo>
                    <a:pt x="228920" y="23288"/>
                  </a:lnTo>
                  <a:lnTo>
                    <a:pt x="219933" y="21146"/>
                  </a:lnTo>
                  <a:lnTo>
                    <a:pt x="209937" y="19548"/>
                  </a:lnTo>
                  <a:lnTo>
                    <a:pt x="198957" y="18540"/>
                  </a:lnTo>
                  <a:lnTo>
                    <a:pt x="187145" y="18340"/>
                  </a:lnTo>
                  <a:lnTo>
                    <a:pt x="174691" y="19000"/>
                  </a:lnTo>
                  <a:lnTo>
                    <a:pt x="161927" y="20584"/>
                  </a:lnTo>
                  <a:lnTo>
                    <a:pt x="149294" y="23245"/>
                  </a:lnTo>
                  <a:lnTo>
                    <a:pt x="137030" y="26960"/>
                  </a:lnTo>
                  <a:lnTo>
                    <a:pt x="125340" y="31574"/>
                  </a:lnTo>
                  <a:lnTo>
                    <a:pt x="114483" y="36886"/>
                  </a:lnTo>
                  <a:lnTo>
                    <a:pt x="104513" y="42717"/>
                  </a:lnTo>
                  <a:lnTo>
                    <a:pt x="95325" y="48919"/>
                  </a:lnTo>
                  <a:lnTo>
                    <a:pt x="86760" y="55381"/>
                  </a:lnTo>
                  <a:lnTo>
                    <a:pt x="78660" y="62027"/>
                  </a:lnTo>
                  <a:lnTo>
                    <a:pt x="70895" y="68964"/>
                  </a:lnTo>
                  <a:lnTo>
                    <a:pt x="63367" y="76460"/>
                  </a:lnTo>
                  <a:lnTo>
                    <a:pt x="56002" y="84622"/>
                  </a:lnTo>
                  <a:lnTo>
                    <a:pt x="48750" y="93563"/>
                  </a:lnTo>
                  <a:lnTo>
                    <a:pt x="41574" y="103475"/>
                  </a:lnTo>
                  <a:lnTo>
                    <a:pt x="34454" y="114369"/>
                  </a:lnTo>
                  <a:lnTo>
                    <a:pt x="27538" y="126109"/>
                  </a:lnTo>
                  <a:lnTo>
                    <a:pt x="21120" y="138514"/>
                  </a:lnTo>
                  <a:lnTo>
                    <a:pt x="15327" y="151412"/>
                  </a:lnTo>
                  <a:lnTo>
                    <a:pt x="10285" y="164666"/>
                  </a:lnTo>
                  <a:lnTo>
                    <a:pt x="6197" y="178169"/>
                  </a:lnTo>
                  <a:lnTo>
                    <a:pt x="3082" y="191844"/>
                  </a:lnTo>
                  <a:lnTo>
                    <a:pt x="974" y="205638"/>
                  </a:lnTo>
                  <a:lnTo>
                    <a:pt x="0" y="219511"/>
                  </a:lnTo>
                  <a:lnTo>
                    <a:pt x="126" y="233434"/>
                  </a:lnTo>
                  <a:lnTo>
                    <a:pt x="1345" y="247225"/>
                  </a:lnTo>
                  <a:lnTo>
                    <a:pt x="3758" y="260565"/>
                  </a:lnTo>
                  <a:lnTo>
                    <a:pt x="7312" y="273317"/>
                  </a:lnTo>
                  <a:lnTo>
                    <a:pt x="11985" y="285507"/>
                  </a:lnTo>
                  <a:lnTo>
                    <a:pt x="17871" y="297234"/>
                  </a:lnTo>
                  <a:lnTo>
                    <a:pt x="24904" y="308601"/>
                  </a:lnTo>
                  <a:lnTo>
                    <a:pt x="32898" y="319542"/>
                  </a:lnTo>
                  <a:lnTo>
                    <a:pt x="41633" y="329823"/>
                  </a:lnTo>
                  <a:lnTo>
                    <a:pt x="50916" y="339366"/>
                  </a:lnTo>
                  <a:lnTo>
                    <a:pt x="60589" y="348080"/>
                  </a:lnTo>
                  <a:lnTo>
                    <a:pt x="70534" y="355788"/>
                  </a:lnTo>
                  <a:lnTo>
                    <a:pt x="80672" y="362486"/>
                  </a:lnTo>
                  <a:lnTo>
                    <a:pt x="91107" y="368154"/>
                  </a:lnTo>
                  <a:lnTo>
                    <a:pt x="102105" y="372670"/>
                  </a:lnTo>
                  <a:lnTo>
                    <a:pt x="113767" y="376076"/>
                  </a:lnTo>
                  <a:lnTo>
                    <a:pt x="126041" y="378381"/>
                  </a:lnTo>
                  <a:lnTo>
                    <a:pt x="138812" y="379488"/>
                  </a:lnTo>
                  <a:lnTo>
                    <a:pt x="151961" y="379455"/>
                  </a:lnTo>
                  <a:lnTo>
                    <a:pt x="165383" y="378468"/>
                  </a:lnTo>
                  <a:lnTo>
                    <a:pt x="179000" y="376744"/>
                  </a:lnTo>
                  <a:lnTo>
                    <a:pt x="192748" y="374470"/>
                  </a:lnTo>
                  <a:lnTo>
                    <a:pt x="206420" y="371640"/>
                  </a:lnTo>
                  <a:lnTo>
                    <a:pt x="219679" y="368063"/>
                  </a:lnTo>
                  <a:lnTo>
                    <a:pt x="232376" y="363689"/>
                  </a:lnTo>
                  <a:lnTo>
                    <a:pt x="244530" y="358446"/>
                  </a:lnTo>
                  <a:lnTo>
                    <a:pt x="256232" y="352170"/>
                  </a:lnTo>
                  <a:lnTo>
                    <a:pt x="267588" y="344871"/>
                  </a:lnTo>
                  <a:lnTo>
                    <a:pt x="278690" y="336697"/>
                  </a:lnTo>
                  <a:lnTo>
                    <a:pt x="289612" y="327840"/>
                  </a:lnTo>
                  <a:lnTo>
                    <a:pt x="300404" y="318481"/>
                  </a:lnTo>
                  <a:lnTo>
                    <a:pt x="310940" y="308927"/>
                  </a:lnTo>
                  <a:lnTo>
                    <a:pt x="320942" y="299593"/>
                  </a:lnTo>
                  <a:lnTo>
                    <a:pt x="330295" y="290679"/>
                  </a:lnTo>
                  <a:lnTo>
                    <a:pt x="338880" y="281880"/>
                  </a:lnTo>
                  <a:lnTo>
                    <a:pt x="346501" y="272520"/>
                  </a:lnTo>
                  <a:lnTo>
                    <a:pt x="353145" y="262249"/>
                  </a:lnTo>
                  <a:lnTo>
                    <a:pt x="358946" y="250890"/>
                  </a:lnTo>
                  <a:lnTo>
                    <a:pt x="364084" y="238275"/>
                  </a:lnTo>
                  <a:lnTo>
                    <a:pt x="368725" y="224454"/>
                  </a:lnTo>
                  <a:lnTo>
                    <a:pt x="372844" y="209782"/>
                  </a:lnTo>
                  <a:lnTo>
                    <a:pt x="376239" y="194796"/>
                  </a:lnTo>
                  <a:lnTo>
                    <a:pt x="378853" y="179831"/>
                  </a:lnTo>
                  <a:lnTo>
                    <a:pt x="380608" y="165023"/>
                  </a:lnTo>
                  <a:lnTo>
                    <a:pt x="381337" y="150395"/>
                  </a:lnTo>
                  <a:lnTo>
                    <a:pt x="381043" y="135929"/>
                  </a:lnTo>
                  <a:lnTo>
                    <a:pt x="379710" y="121758"/>
                  </a:lnTo>
                  <a:lnTo>
                    <a:pt x="377219" y="108154"/>
                  </a:lnTo>
                  <a:lnTo>
                    <a:pt x="373618" y="95227"/>
                  </a:lnTo>
                  <a:lnTo>
                    <a:pt x="369083" y="83086"/>
                  </a:lnTo>
                  <a:lnTo>
                    <a:pt x="363822" y="71925"/>
                  </a:lnTo>
                  <a:lnTo>
                    <a:pt x="358021" y="61755"/>
                  </a:lnTo>
                  <a:lnTo>
                    <a:pt x="351670" y="52603"/>
                  </a:lnTo>
                  <a:lnTo>
                    <a:pt x="344575" y="44594"/>
                  </a:lnTo>
                  <a:lnTo>
                    <a:pt x="336686" y="37681"/>
                  </a:lnTo>
                  <a:lnTo>
                    <a:pt x="327931" y="31528"/>
                  </a:lnTo>
                  <a:lnTo>
                    <a:pt x="318143" y="25620"/>
                  </a:lnTo>
                  <a:lnTo>
                    <a:pt x="307332" y="19649"/>
                  </a:lnTo>
                  <a:lnTo>
                    <a:pt x="295649" y="13823"/>
                  </a:lnTo>
                  <a:lnTo>
                    <a:pt x="283281" y="8744"/>
                  </a:lnTo>
                  <a:lnTo>
                    <a:pt x="270412" y="4703"/>
                  </a:lnTo>
                  <a:lnTo>
                    <a:pt x="257348" y="1839"/>
                  </a:lnTo>
                  <a:lnTo>
                    <a:pt x="244505" y="291"/>
                  </a:lnTo>
                  <a:lnTo>
                    <a:pt x="232081" y="0"/>
                  </a:lnTo>
                  <a:lnTo>
                    <a:pt x="219773" y="923"/>
                  </a:lnTo>
                  <a:lnTo>
                    <a:pt x="206902" y="3131"/>
                  </a:lnTo>
                  <a:lnTo>
                    <a:pt x="193131" y="6543"/>
                  </a:lnTo>
                  <a:lnTo>
                    <a:pt x="178609" y="11120"/>
                  </a:lnTo>
                  <a:lnTo>
                    <a:pt x="163781" y="16941"/>
                  </a:lnTo>
                  <a:lnTo>
                    <a:pt x="148966" y="23921"/>
                  </a:lnTo>
                  <a:lnTo>
                    <a:pt x="134701" y="31600"/>
                  </a:lnTo>
                  <a:lnTo>
                    <a:pt x="120314" y="40081"/>
                  </a:lnTo>
                  <a:lnTo>
                    <a:pt x="103427" y="51227"/>
                  </a:lnTo>
                  <a:lnTo>
                    <a:pt x="79860" y="68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29538" y="2556121"/>
            <a:ext cx="1779317" cy="389556"/>
            <a:chOff x="629538" y="2556121"/>
            <a:chExt cx="1779317" cy="389556"/>
          </a:xfrm>
        </p:grpSpPr>
        <p:sp>
          <p:nvSpPr>
            <p:cNvPr id="67" name="Freeform 66"/>
            <p:cNvSpPr/>
            <p:nvPr/>
          </p:nvSpPr>
          <p:spPr>
            <a:xfrm>
              <a:off x="629538" y="260876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199"/>
                  </a:lnTo>
                  <a:lnTo>
                    <a:pt x="5" y="50453"/>
                  </a:lnTo>
                  <a:lnTo>
                    <a:pt x="177" y="66093"/>
                  </a:lnTo>
                  <a:lnTo>
                    <a:pt x="826" y="81278"/>
                  </a:lnTo>
                  <a:lnTo>
                    <a:pt x="2074" y="95600"/>
                  </a:lnTo>
                  <a:lnTo>
                    <a:pt x="3727" y="109180"/>
                  </a:lnTo>
                  <a:lnTo>
                    <a:pt x="5375" y="122453"/>
                  </a:lnTo>
                  <a:lnTo>
                    <a:pt x="6782" y="135725"/>
                  </a:lnTo>
                  <a:lnTo>
                    <a:pt x="8048" y="149286"/>
                  </a:lnTo>
                  <a:lnTo>
                    <a:pt x="9504" y="163470"/>
                  </a:lnTo>
                  <a:lnTo>
                    <a:pt x="11331" y="178388"/>
                  </a:lnTo>
                  <a:lnTo>
                    <a:pt x="13389" y="193815"/>
                  </a:lnTo>
                  <a:lnTo>
                    <a:pt x="15317" y="209318"/>
                  </a:lnTo>
                  <a:lnTo>
                    <a:pt x="16910" y="224632"/>
                  </a:lnTo>
                  <a:lnTo>
                    <a:pt x="18133" y="239677"/>
                  </a:lnTo>
                  <a:lnTo>
                    <a:pt x="19029" y="254464"/>
                  </a:lnTo>
                  <a:lnTo>
                    <a:pt x="19666" y="269027"/>
                  </a:lnTo>
                  <a:lnTo>
                    <a:pt x="20111" y="283003"/>
                  </a:lnTo>
                  <a:lnTo>
                    <a:pt x="20466" y="297107"/>
                  </a:lnTo>
                  <a:lnTo>
                    <a:pt x="20764" y="31369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8065" y="2577178"/>
              <a:ext cx="7816" cy="336913"/>
            </a:xfrm>
            <a:custGeom>
              <a:avLst/>
              <a:gdLst/>
              <a:ahLst/>
              <a:cxnLst/>
              <a:rect l="0" t="0" r="0" b="0"/>
              <a:pathLst>
                <a:path w="7816" h="336913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67"/>
                  </a:lnTo>
                  <a:lnTo>
                    <a:pt x="200" y="50487"/>
                  </a:lnTo>
                  <a:lnTo>
                    <a:pt x="0" y="65464"/>
                  </a:lnTo>
                  <a:lnTo>
                    <a:pt x="651" y="81191"/>
                  </a:lnTo>
                  <a:lnTo>
                    <a:pt x="1889" y="97639"/>
                  </a:lnTo>
                  <a:lnTo>
                    <a:pt x="3253" y="114960"/>
                  </a:lnTo>
                  <a:lnTo>
                    <a:pt x="4463" y="133159"/>
                  </a:lnTo>
                  <a:lnTo>
                    <a:pt x="5425" y="151955"/>
                  </a:lnTo>
                  <a:lnTo>
                    <a:pt x="6144" y="170878"/>
                  </a:lnTo>
                  <a:lnTo>
                    <a:pt x="6663" y="189644"/>
                  </a:lnTo>
                  <a:lnTo>
                    <a:pt x="7028" y="208161"/>
                  </a:lnTo>
                  <a:lnTo>
                    <a:pt x="7281" y="226434"/>
                  </a:lnTo>
                  <a:lnTo>
                    <a:pt x="7455" y="244491"/>
                  </a:lnTo>
                  <a:lnTo>
                    <a:pt x="7573" y="262008"/>
                  </a:lnTo>
                  <a:lnTo>
                    <a:pt x="7665" y="280230"/>
                  </a:lnTo>
                  <a:lnTo>
                    <a:pt x="7742" y="302998"/>
                  </a:lnTo>
                  <a:lnTo>
                    <a:pt x="781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0066" y="2798277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1279" y="67"/>
                  </a:lnTo>
                  <a:lnTo>
                    <a:pt x="88648" y="707"/>
                  </a:lnTo>
                  <a:lnTo>
                    <a:pt x="76748" y="2008"/>
                  </a:lnTo>
                  <a:lnTo>
                    <a:pt x="65439" y="4041"/>
                  </a:lnTo>
                  <a:lnTo>
                    <a:pt x="54895" y="7006"/>
                  </a:lnTo>
                  <a:lnTo>
                    <a:pt x="45166" y="10916"/>
                  </a:lnTo>
                  <a:lnTo>
                    <a:pt x="36264" y="15339"/>
                  </a:lnTo>
                  <a:lnTo>
                    <a:pt x="27266" y="19924"/>
                  </a:lnTo>
                  <a:lnTo>
                    <a:pt x="16264" y="2507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4726" y="2747183"/>
              <a:ext cx="139082" cy="184533"/>
            </a:xfrm>
            <a:custGeom>
              <a:avLst/>
              <a:gdLst/>
              <a:ahLst/>
              <a:cxnLst/>
              <a:rect l="0" t="0" r="0" b="0"/>
              <a:pathLst>
                <a:path w="139082" h="184533">
                  <a:moveTo>
                    <a:pt x="12739" y="82679"/>
                  </a:moveTo>
                  <a:lnTo>
                    <a:pt x="21608" y="79813"/>
                  </a:lnTo>
                  <a:lnTo>
                    <a:pt x="30595" y="77671"/>
                  </a:lnTo>
                  <a:lnTo>
                    <a:pt x="40585" y="76063"/>
                  </a:lnTo>
                  <a:lnTo>
                    <a:pt x="51393" y="74710"/>
                  </a:lnTo>
                  <a:lnTo>
                    <a:pt x="62556" y="73213"/>
                  </a:lnTo>
                  <a:lnTo>
                    <a:pt x="73762" y="71357"/>
                  </a:lnTo>
                  <a:lnTo>
                    <a:pt x="84874" y="68945"/>
                  </a:lnTo>
                  <a:lnTo>
                    <a:pt x="95858" y="65716"/>
                  </a:lnTo>
                  <a:lnTo>
                    <a:pt x="106706" y="61609"/>
                  </a:lnTo>
                  <a:lnTo>
                    <a:pt x="116784" y="56561"/>
                  </a:lnTo>
                  <a:lnTo>
                    <a:pt x="124888" y="50424"/>
                  </a:lnTo>
                  <a:lnTo>
                    <a:pt x="130512" y="43226"/>
                  </a:lnTo>
                  <a:lnTo>
                    <a:pt x="133472" y="35291"/>
                  </a:lnTo>
                  <a:lnTo>
                    <a:pt x="133572" y="27128"/>
                  </a:lnTo>
                  <a:lnTo>
                    <a:pt x="131002" y="19062"/>
                  </a:lnTo>
                  <a:lnTo>
                    <a:pt x="126058" y="11700"/>
                  </a:lnTo>
                  <a:lnTo>
                    <a:pt x="118944" y="5973"/>
                  </a:lnTo>
                  <a:lnTo>
                    <a:pt x="109986" y="2240"/>
                  </a:lnTo>
                  <a:lnTo>
                    <a:pt x="99740" y="362"/>
                  </a:lnTo>
                  <a:lnTo>
                    <a:pt x="88880" y="0"/>
                  </a:lnTo>
                  <a:lnTo>
                    <a:pt x="77844" y="794"/>
                  </a:lnTo>
                  <a:lnTo>
                    <a:pt x="66996" y="2594"/>
                  </a:lnTo>
                  <a:lnTo>
                    <a:pt x="56712" y="5463"/>
                  </a:lnTo>
                  <a:lnTo>
                    <a:pt x="47134" y="9354"/>
                  </a:lnTo>
                  <a:lnTo>
                    <a:pt x="38380" y="14270"/>
                  </a:lnTo>
                  <a:lnTo>
                    <a:pt x="30638" y="20325"/>
                  </a:lnTo>
                  <a:lnTo>
                    <a:pt x="23909" y="27476"/>
                  </a:lnTo>
                  <a:lnTo>
                    <a:pt x="18049" y="35550"/>
                  </a:lnTo>
                  <a:lnTo>
                    <a:pt x="12870" y="44340"/>
                  </a:lnTo>
                  <a:lnTo>
                    <a:pt x="8205" y="53660"/>
                  </a:lnTo>
                  <a:lnTo>
                    <a:pt x="4241" y="63357"/>
                  </a:lnTo>
                  <a:lnTo>
                    <a:pt x="1481" y="73319"/>
                  </a:lnTo>
                  <a:lnTo>
                    <a:pt x="108" y="83464"/>
                  </a:lnTo>
                  <a:lnTo>
                    <a:pt x="0" y="93734"/>
                  </a:lnTo>
                  <a:lnTo>
                    <a:pt x="915" y="104089"/>
                  </a:lnTo>
                  <a:lnTo>
                    <a:pt x="2610" y="114500"/>
                  </a:lnTo>
                  <a:lnTo>
                    <a:pt x="5034" y="124951"/>
                  </a:lnTo>
                  <a:lnTo>
                    <a:pt x="8331" y="135427"/>
                  </a:lnTo>
                  <a:lnTo>
                    <a:pt x="12519" y="145907"/>
                  </a:lnTo>
                  <a:lnTo>
                    <a:pt x="17804" y="155894"/>
                  </a:lnTo>
                  <a:lnTo>
                    <a:pt x="24641" y="164461"/>
                  </a:lnTo>
                  <a:lnTo>
                    <a:pt x="33134" y="171220"/>
                  </a:lnTo>
                  <a:lnTo>
                    <a:pt x="43093" y="176265"/>
                  </a:lnTo>
                  <a:lnTo>
                    <a:pt x="54220" y="179899"/>
                  </a:lnTo>
                  <a:lnTo>
                    <a:pt x="66213" y="182452"/>
                  </a:lnTo>
                  <a:lnTo>
                    <a:pt x="78605" y="184025"/>
                  </a:lnTo>
                  <a:lnTo>
                    <a:pt x="92194" y="184532"/>
                  </a:lnTo>
                  <a:lnTo>
                    <a:pt x="110403" y="182907"/>
                  </a:lnTo>
                  <a:lnTo>
                    <a:pt x="139081" y="177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70852" y="2718650"/>
              <a:ext cx="183403" cy="193304"/>
            </a:xfrm>
            <a:custGeom>
              <a:avLst/>
              <a:gdLst/>
              <a:ahLst/>
              <a:cxnLst/>
              <a:rect l="0" t="0" r="0" b="0"/>
              <a:pathLst>
                <a:path w="183403" h="193304">
                  <a:moveTo>
                    <a:pt x="153567" y="16456"/>
                  </a:moveTo>
                  <a:lnTo>
                    <a:pt x="147565" y="10722"/>
                  </a:lnTo>
                  <a:lnTo>
                    <a:pt x="140720" y="6439"/>
                  </a:lnTo>
                  <a:lnTo>
                    <a:pt x="132323" y="3237"/>
                  </a:lnTo>
                  <a:lnTo>
                    <a:pt x="122351" y="1049"/>
                  </a:lnTo>
                  <a:lnTo>
                    <a:pt x="110739" y="0"/>
                  </a:lnTo>
                  <a:lnTo>
                    <a:pt x="97639" y="63"/>
                  </a:lnTo>
                  <a:lnTo>
                    <a:pt x="83809" y="1232"/>
                  </a:lnTo>
                  <a:lnTo>
                    <a:pt x="70460" y="3609"/>
                  </a:lnTo>
                  <a:lnTo>
                    <a:pt x="58231" y="7131"/>
                  </a:lnTo>
                  <a:lnTo>
                    <a:pt x="47059" y="11613"/>
                  </a:lnTo>
                  <a:lnTo>
                    <a:pt x="36482" y="16838"/>
                  </a:lnTo>
                  <a:lnTo>
                    <a:pt x="26161" y="22614"/>
                  </a:lnTo>
                  <a:lnTo>
                    <a:pt x="16567" y="28949"/>
                  </a:lnTo>
                  <a:lnTo>
                    <a:pt x="8853" y="36033"/>
                  </a:lnTo>
                  <a:lnTo>
                    <a:pt x="3519" y="43905"/>
                  </a:lnTo>
                  <a:lnTo>
                    <a:pt x="598" y="52310"/>
                  </a:lnTo>
                  <a:lnTo>
                    <a:pt x="0" y="60798"/>
                  </a:lnTo>
                  <a:lnTo>
                    <a:pt x="1425" y="69091"/>
                  </a:lnTo>
                  <a:lnTo>
                    <a:pt x="4788" y="76777"/>
                  </a:lnTo>
                  <a:lnTo>
                    <a:pt x="10302" y="83253"/>
                  </a:lnTo>
                  <a:lnTo>
                    <a:pt x="17890" y="88303"/>
                  </a:lnTo>
                  <a:lnTo>
                    <a:pt x="27065" y="91879"/>
                  </a:lnTo>
                  <a:lnTo>
                    <a:pt x="37132" y="93920"/>
                  </a:lnTo>
                  <a:lnTo>
                    <a:pt x="47609" y="94559"/>
                  </a:lnTo>
                  <a:lnTo>
                    <a:pt x="58404" y="94211"/>
                  </a:lnTo>
                  <a:lnTo>
                    <a:pt x="69710" y="93456"/>
                  </a:lnTo>
                  <a:lnTo>
                    <a:pt x="81606" y="92665"/>
                  </a:lnTo>
                  <a:lnTo>
                    <a:pt x="93883" y="92154"/>
                  </a:lnTo>
                  <a:lnTo>
                    <a:pt x="106132" y="92271"/>
                  </a:lnTo>
                  <a:lnTo>
                    <a:pt x="118111" y="93136"/>
                  </a:lnTo>
                  <a:lnTo>
                    <a:pt x="129596" y="94854"/>
                  </a:lnTo>
                  <a:lnTo>
                    <a:pt x="140309" y="97602"/>
                  </a:lnTo>
                  <a:lnTo>
                    <a:pt x="150175" y="101380"/>
                  </a:lnTo>
                  <a:lnTo>
                    <a:pt x="159122" y="106204"/>
                  </a:lnTo>
                  <a:lnTo>
                    <a:pt x="166994" y="112191"/>
                  </a:lnTo>
                  <a:lnTo>
                    <a:pt x="173796" y="119292"/>
                  </a:lnTo>
                  <a:lnTo>
                    <a:pt x="179195" y="127330"/>
                  </a:lnTo>
                  <a:lnTo>
                    <a:pt x="182468" y="136096"/>
                  </a:lnTo>
                  <a:lnTo>
                    <a:pt x="183402" y="145389"/>
                  </a:lnTo>
                  <a:lnTo>
                    <a:pt x="182081" y="154730"/>
                  </a:lnTo>
                  <a:lnTo>
                    <a:pt x="178610" y="163388"/>
                  </a:lnTo>
                  <a:lnTo>
                    <a:pt x="173272" y="171016"/>
                  </a:lnTo>
                  <a:lnTo>
                    <a:pt x="166283" y="177459"/>
                  </a:lnTo>
                  <a:lnTo>
                    <a:pt x="157705" y="182570"/>
                  </a:lnTo>
                  <a:lnTo>
                    <a:pt x="147718" y="186415"/>
                  </a:lnTo>
                  <a:lnTo>
                    <a:pt x="136591" y="189202"/>
                  </a:lnTo>
                  <a:lnTo>
                    <a:pt x="124599" y="191172"/>
                  </a:lnTo>
                  <a:lnTo>
                    <a:pt x="111982" y="192536"/>
                  </a:lnTo>
                  <a:lnTo>
                    <a:pt x="99087" y="193303"/>
                  </a:lnTo>
                  <a:lnTo>
                    <a:pt x="86356" y="193295"/>
                  </a:lnTo>
                  <a:lnTo>
                    <a:pt x="74031" y="192480"/>
                  </a:lnTo>
                  <a:lnTo>
                    <a:pt x="62598" y="191111"/>
                  </a:lnTo>
                  <a:lnTo>
                    <a:pt x="51760" y="189513"/>
                  </a:lnTo>
                  <a:lnTo>
                    <a:pt x="40568" y="187545"/>
                  </a:lnTo>
                  <a:lnTo>
                    <a:pt x="27225" y="184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430757" y="2556121"/>
              <a:ext cx="41062" cy="336913"/>
            </a:xfrm>
            <a:custGeom>
              <a:avLst/>
              <a:gdLst/>
              <a:ahLst/>
              <a:cxnLst/>
              <a:rect l="0" t="0" r="0" b="0"/>
              <a:pathLst>
                <a:path w="41062" h="336913">
                  <a:moveTo>
                    <a:pt x="9475" y="0"/>
                  </a:moveTo>
                  <a:lnTo>
                    <a:pt x="6608" y="11736"/>
                  </a:lnTo>
                  <a:lnTo>
                    <a:pt x="4466" y="22864"/>
                  </a:lnTo>
                  <a:lnTo>
                    <a:pt x="2863" y="34472"/>
                  </a:lnTo>
                  <a:lnTo>
                    <a:pt x="1683" y="46979"/>
                  </a:lnTo>
                  <a:lnTo>
                    <a:pt x="834" y="60935"/>
                  </a:lnTo>
                  <a:lnTo>
                    <a:pt x="241" y="76484"/>
                  </a:lnTo>
                  <a:lnTo>
                    <a:pt x="0" y="92969"/>
                  </a:lnTo>
                  <a:lnTo>
                    <a:pt x="364" y="109182"/>
                  </a:lnTo>
                  <a:lnTo>
                    <a:pt x="1424" y="124449"/>
                  </a:lnTo>
                  <a:lnTo>
                    <a:pt x="3118" y="138629"/>
                  </a:lnTo>
                  <a:lnTo>
                    <a:pt x="5327" y="151838"/>
                  </a:lnTo>
                  <a:lnTo>
                    <a:pt x="7919" y="164286"/>
                  </a:lnTo>
                  <a:lnTo>
                    <a:pt x="10625" y="176494"/>
                  </a:lnTo>
                  <a:lnTo>
                    <a:pt x="13054" y="189239"/>
                  </a:lnTo>
                  <a:lnTo>
                    <a:pt x="15022" y="202897"/>
                  </a:lnTo>
                  <a:lnTo>
                    <a:pt x="16681" y="217329"/>
                  </a:lnTo>
                  <a:lnTo>
                    <a:pt x="18409" y="232090"/>
                  </a:lnTo>
                  <a:lnTo>
                    <a:pt x="20421" y="246871"/>
                  </a:lnTo>
                  <a:lnTo>
                    <a:pt x="22605" y="261540"/>
                  </a:lnTo>
                  <a:lnTo>
                    <a:pt x="24618" y="276068"/>
                  </a:lnTo>
                  <a:lnTo>
                    <a:pt x="26274" y="290444"/>
                  </a:lnTo>
                  <a:lnTo>
                    <a:pt x="27739" y="303896"/>
                  </a:lnTo>
                  <a:lnTo>
                    <a:pt x="29701" y="316102"/>
                  </a:lnTo>
                  <a:lnTo>
                    <a:pt x="33446" y="327018"/>
                  </a:lnTo>
                  <a:lnTo>
                    <a:pt x="4106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13890" y="266140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6" y="8612"/>
                  </a:lnTo>
                  <a:lnTo>
                    <a:pt x="196482" y="11479"/>
                  </a:lnTo>
                  <a:lnTo>
                    <a:pt x="186339" y="13996"/>
                  </a:lnTo>
                  <a:lnTo>
                    <a:pt x="175294" y="16006"/>
                  </a:lnTo>
                  <a:lnTo>
                    <a:pt x="163454" y="17519"/>
                  </a:lnTo>
                  <a:lnTo>
                    <a:pt x="150984" y="18614"/>
                  </a:lnTo>
                  <a:lnTo>
                    <a:pt x="138041" y="19386"/>
                  </a:lnTo>
                  <a:lnTo>
                    <a:pt x="124759" y="19923"/>
                  </a:lnTo>
                  <a:lnTo>
                    <a:pt x="111237" y="20291"/>
                  </a:lnTo>
                  <a:lnTo>
                    <a:pt x="97549" y="20541"/>
                  </a:lnTo>
                  <a:lnTo>
                    <a:pt x="83747" y="20711"/>
                  </a:lnTo>
                  <a:lnTo>
                    <a:pt x="69868" y="20825"/>
                  </a:lnTo>
                  <a:lnTo>
                    <a:pt x="55955" y="20902"/>
                  </a:lnTo>
                  <a:lnTo>
                    <a:pt x="42631" y="20954"/>
                  </a:lnTo>
                  <a:lnTo>
                    <a:pt x="29787" y="20994"/>
                  </a:lnTo>
                  <a:lnTo>
                    <a:pt x="16295" y="2102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27164" y="2751694"/>
              <a:ext cx="207867" cy="109444"/>
            </a:xfrm>
            <a:custGeom>
              <a:avLst/>
              <a:gdLst/>
              <a:ahLst/>
              <a:cxnLst/>
              <a:rect l="0" t="0" r="0" b="0"/>
              <a:pathLst>
                <a:path w="207867" h="109444">
                  <a:moveTo>
                    <a:pt x="92053" y="67640"/>
                  </a:moveTo>
                  <a:lnTo>
                    <a:pt x="97719" y="61705"/>
                  </a:lnTo>
                  <a:lnTo>
                    <a:pt x="101363" y="55500"/>
                  </a:lnTo>
                  <a:lnTo>
                    <a:pt x="103268" y="48409"/>
                  </a:lnTo>
                  <a:lnTo>
                    <a:pt x="103596" y="40642"/>
                  </a:lnTo>
                  <a:lnTo>
                    <a:pt x="102329" y="32644"/>
                  </a:lnTo>
                  <a:lnTo>
                    <a:pt x="99595" y="24712"/>
                  </a:lnTo>
                  <a:lnTo>
                    <a:pt x="95329" y="17283"/>
                  </a:lnTo>
                  <a:lnTo>
                    <a:pt x="89197" y="10987"/>
                  </a:lnTo>
                  <a:lnTo>
                    <a:pt x="81190" y="6061"/>
                  </a:lnTo>
                  <a:lnTo>
                    <a:pt x="71732" y="2570"/>
                  </a:lnTo>
                  <a:lnTo>
                    <a:pt x="61474" y="586"/>
                  </a:lnTo>
                  <a:lnTo>
                    <a:pt x="50879" y="0"/>
                  </a:lnTo>
                  <a:lnTo>
                    <a:pt x="40344" y="892"/>
                  </a:lnTo>
                  <a:lnTo>
                    <a:pt x="30277" y="3610"/>
                  </a:lnTo>
                  <a:lnTo>
                    <a:pt x="20858" y="8182"/>
                  </a:lnTo>
                  <a:lnTo>
                    <a:pt x="12552" y="14522"/>
                  </a:lnTo>
                  <a:lnTo>
                    <a:pt x="6176" y="22597"/>
                  </a:lnTo>
                  <a:lnTo>
                    <a:pt x="2005" y="32210"/>
                  </a:lnTo>
                  <a:lnTo>
                    <a:pt x="0" y="42901"/>
                  </a:lnTo>
                  <a:lnTo>
                    <a:pt x="83" y="54061"/>
                  </a:lnTo>
                  <a:lnTo>
                    <a:pt x="1994" y="65293"/>
                  </a:lnTo>
                  <a:lnTo>
                    <a:pt x="5528" y="76103"/>
                  </a:lnTo>
                  <a:lnTo>
                    <a:pt x="10632" y="85830"/>
                  </a:lnTo>
                  <a:lnTo>
                    <a:pt x="17138" y="94211"/>
                  </a:lnTo>
                  <a:lnTo>
                    <a:pt x="24945" y="101007"/>
                  </a:lnTo>
                  <a:lnTo>
                    <a:pt x="34087" y="105831"/>
                  </a:lnTo>
                  <a:lnTo>
                    <a:pt x="44446" y="108660"/>
                  </a:lnTo>
                  <a:lnTo>
                    <a:pt x="55316" y="109443"/>
                  </a:lnTo>
                  <a:lnTo>
                    <a:pt x="65540" y="107933"/>
                  </a:lnTo>
                  <a:lnTo>
                    <a:pt x="74521" y="104215"/>
                  </a:lnTo>
                  <a:lnTo>
                    <a:pt x="82193" y="98636"/>
                  </a:lnTo>
                  <a:lnTo>
                    <a:pt x="88736" y="91613"/>
                  </a:lnTo>
                  <a:lnTo>
                    <a:pt x="94400" y="83545"/>
                  </a:lnTo>
                  <a:lnTo>
                    <a:pt x="99604" y="75565"/>
                  </a:lnTo>
                  <a:lnTo>
                    <a:pt x="105669" y="69720"/>
                  </a:lnTo>
                  <a:lnTo>
                    <a:pt x="113102" y="67112"/>
                  </a:lnTo>
                  <a:lnTo>
                    <a:pt x="120551" y="67413"/>
                  </a:lnTo>
                  <a:lnTo>
                    <a:pt x="127723" y="69857"/>
                  </a:lnTo>
                  <a:lnTo>
                    <a:pt x="135057" y="73290"/>
                  </a:lnTo>
                  <a:lnTo>
                    <a:pt x="143275" y="76310"/>
                  </a:lnTo>
                  <a:lnTo>
                    <a:pt x="152682" y="78201"/>
                  </a:lnTo>
                  <a:lnTo>
                    <a:pt x="162813" y="78996"/>
                  </a:lnTo>
                  <a:lnTo>
                    <a:pt x="173737" y="79253"/>
                  </a:lnTo>
                  <a:lnTo>
                    <a:pt x="187536" y="78982"/>
                  </a:lnTo>
                  <a:lnTo>
                    <a:pt x="207866" y="781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752247" y="2720671"/>
              <a:ext cx="109126" cy="87734"/>
            </a:xfrm>
            <a:custGeom>
              <a:avLst/>
              <a:gdLst/>
              <a:ahLst/>
              <a:cxnLst/>
              <a:rect l="0" t="0" r="0" b="0"/>
              <a:pathLst>
                <a:path w="109126" h="87734">
                  <a:moveTo>
                    <a:pt x="3840" y="46020"/>
                  </a:moveTo>
                  <a:lnTo>
                    <a:pt x="3907" y="57688"/>
                  </a:lnTo>
                  <a:lnTo>
                    <a:pt x="4547" y="68177"/>
                  </a:lnTo>
                  <a:lnTo>
                    <a:pt x="5815" y="78405"/>
                  </a:lnTo>
                  <a:lnTo>
                    <a:pt x="6628" y="85947"/>
                  </a:lnTo>
                  <a:lnTo>
                    <a:pt x="5851" y="87733"/>
                  </a:lnTo>
                  <a:lnTo>
                    <a:pt x="4050" y="84990"/>
                  </a:lnTo>
                  <a:lnTo>
                    <a:pt x="1990" y="79184"/>
                  </a:lnTo>
                  <a:lnTo>
                    <a:pt x="510" y="71103"/>
                  </a:lnTo>
                  <a:lnTo>
                    <a:pt x="0" y="61309"/>
                  </a:lnTo>
                  <a:lnTo>
                    <a:pt x="641" y="50576"/>
                  </a:lnTo>
                  <a:lnTo>
                    <a:pt x="2592" y="39876"/>
                  </a:lnTo>
                  <a:lnTo>
                    <a:pt x="5802" y="29749"/>
                  </a:lnTo>
                  <a:lnTo>
                    <a:pt x="10398" y="20655"/>
                  </a:lnTo>
                  <a:lnTo>
                    <a:pt x="16755" y="13147"/>
                  </a:lnTo>
                  <a:lnTo>
                    <a:pt x="24916" y="7362"/>
                  </a:lnTo>
                  <a:lnTo>
                    <a:pt x="34478" y="3274"/>
                  </a:lnTo>
                  <a:lnTo>
                    <a:pt x="44805" y="880"/>
                  </a:lnTo>
                  <a:lnTo>
                    <a:pt x="55442" y="0"/>
                  </a:lnTo>
                  <a:lnTo>
                    <a:pt x="65903" y="191"/>
                  </a:lnTo>
                  <a:lnTo>
                    <a:pt x="76709" y="853"/>
                  </a:lnTo>
                  <a:lnTo>
                    <a:pt x="89922" y="2040"/>
                  </a:lnTo>
                  <a:lnTo>
                    <a:pt x="109125" y="3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66657" y="2619292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5" y="79107"/>
                  </a:lnTo>
                  <a:lnTo>
                    <a:pt x="177" y="93557"/>
                  </a:lnTo>
                  <a:lnTo>
                    <a:pt x="826" y="107933"/>
                  </a:lnTo>
                  <a:lnTo>
                    <a:pt x="2074" y="122228"/>
                  </a:lnTo>
                  <a:lnTo>
                    <a:pt x="3727" y="136452"/>
                  </a:lnTo>
                  <a:lnTo>
                    <a:pt x="5375" y="150623"/>
                  </a:lnTo>
                  <a:lnTo>
                    <a:pt x="6783" y="164739"/>
                  </a:lnTo>
                  <a:lnTo>
                    <a:pt x="8080" y="178399"/>
                  </a:lnTo>
                  <a:lnTo>
                    <a:pt x="9909" y="192250"/>
                  </a:lnTo>
                  <a:lnTo>
                    <a:pt x="13546" y="20862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71901" y="269299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92" y="2933"/>
                  </a:lnTo>
                  <a:lnTo>
                    <a:pt x="135063" y="5716"/>
                  </a:lnTo>
                  <a:lnTo>
                    <a:pt x="123469" y="8606"/>
                  </a:lnTo>
                  <a:lnTo>
                    <a:pt x="111481" y="11301"/>
                  </a:lnTo>
                  <a:lnTo>
                    <a:pt x="99469" y="13169"/>
                  </a:lnTo>
                  <a:lnTo>
                    <a:pt x="87666" y="13936"/>
                  </a:lnTo>
                  <a:lnTo>
                    <a:pt x="76140" y="13968"/>
                  </a:lnTo>
                  <a:lnTo>
                    <a:pt x="64871" y="14063"/>
                  </a:lnTo>
                  <a:lnTo>
                    <a:pt x="53821" y="14682"/>
                  </a:lnTo>
                  <a:lnTo>
                    <a:pt x="43200" y="15785"/>
                  </a:lnTo>
                  <a:lnTo>
                    <a:pt x="32326" y="17111"/>
                  </a:lnTo>
                  <a:lnTo>
                    <a:pt x="19124" y="187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71942" y="2705263"/>
              <a:ext cx="147400" cy="139356"/>
            </a:xfrm>
            <a:custGeom>
              <a:avLst/>
              <a:gdLst/>
              <a:ahLst/>
              <a:cxnLst/>
              <a:rect l="0" t="0" r="0" b="0"/>
              <a:pathLst>
                <a:path w="147400" h="139356">
                  <a:moveTo>
                    <a:pt x="0" y="71957"/>
                  </a:moveTo>
                  <a:lnTo>
                    <a:pt x="8868" y="74824"/>
                  </a:lnTo>
                  <a:lnTo>
                    <a:pt x="17855" y="76966"/>
                  </a:lnTo>
                  <a:lnTo>
                    <a:pt x="27851" y="78569"/>
                  </a:lnTo>
                  <a:lnTo>
                    <a:pt x="38831" y="79749"/>
                  </a:lnTo>
                  <a:lnTo>
                    <a:pt x="50642" y="80598"/>
                  </a:lnTo>
                  <a:lnTo>
                    <a:pt x="63092" y="81186"/>
                  </a:lnTo>
                  <a:lnTo>
                    <a:pt x="75684" y="81255"/>
                  </a:lnTo>
                  <a:lnTo>
                    <a:pt x="87668" y="80242"/>
                  </a:lnTo>
                  <a:lnTo>
                    <a:pt x="98670" y="77920"/>
                  </a:lnTo>
                  <a:lnTo>
                    <a:pt x="108188" y="74054"/>
                  </a:lnTo>
                  <a:lnTo>
                    <a:pt x="115452" y="68253"/>
                  </a:lnTo>
                  <a:lnTo>
                    <a:pt x="120255" y="60503"/>
                  </a:lnTo>
                  <a:lnTo>
                    <a:pt x="122701" y="51400"/>
                  </a:lnTo>
                  <a:lnTo>
                    <a:pt x="122921" y="41922"/>
                  </a:lnTo>
                  <a:lnTo>
                    <a:pt x="121212" y="32670"/>
                  </a:lnTo>
                  <a:lnTo>
                    <a:pt x="117646" y="24023"/>
                  </a:lnTo>
                  <a:lnTo>
                    <a:pt x="111988" y="16295"/>
                  </a:lnTo>
                  <a:lnTo>
                    <a:pt x="104306" y="9561"/>
                  </a:lnTo>
                  <a:lnTo>
                    <a:pt x="95235" y="4193"/>
                  </a:lnTo>
                  <a:lnTo>
                    <a:pt x="85770" y="934"/>
                  </a:lnTo>
                  <a:lnTo>
                    <a:pt x="76516" y="0"/>
                  </a:lnTo>
                  <a:lnTo>
                    <a:pt x="67525" y="1152"/>
                  </a:lnTo>
                  <a:lnTo>
                    <a:pt x="58501" y="3975"/>
                  </a:lnTo>
                  <a:lnTo>
                    <a:pt x="49256" y="8060"/>
                  </a:lnTo>
                  <a:lnTo>
                    <a:pt x="40064" y="13223"/>
                  </a:lnTo>
                  <a:lnTo>
                    <a:pt x="31564" y="19504"/>
                  </a:lnTo>
                  <a:lnTo>
                    <a:pt x="24074" y="26835"/>
                  </a:lnTo>
                  <a:lnTo>
                    <a:pt x="17908" y="35043"/>
                  </a:lnTo>
                  <a:lnTo>
                    <a:pt x="13522" y="43931"/>
                  </a:lnTo>
                  <a:lnTo>
                    <a:pt x="10985" y="53319"/>
                  </a:lnTo>
                  <a:lnTo>
                    <a:pt x="10062" y="63063"/>
                  </a:lnTo>
                  <a:lnTo>
                    <a:pt x="10415" y="73058"/>
                  </a:lnTo>
                  <a:lnTo>
                    <a:pt x="11724" y="83220"/>
                  </a:lnTo>
                  <a:lnTo>
                    <a:pt x="13887" y="93332"/>
                  </a:lnTo>
                  <a:lnTo>
                    <a:pt x="17008" y="103048"/>
                  </a:lnTo>
                  <a:lnTo>
                    <a:pt x="21077" y="112205"/>
                  </a:lnTo>
                  <a:lnTo>
                    <a:pt x="26283" y="120488"/>
                  </a:lnTo>
                  <a:lnTo>
                    <a:pt x="33066" y="127374"/>
                  </a:lnTo>
                  <a:lnTo>
                    <a:pt x="41524" y="132703"/>
                  </a:lnTo>
                  <a:lnTo>
                    <a:pt x="51459" y="136467"/>
                  </a:lnTo>
                  <a:lnTo>
                    <a:pt x="62570" y="138635"/>
                  </a:lnTo>
                  <a:lnTo>
                    <a:pt x="74552" y="139355"/>
                  </a:lnTo>
                  <a:lnTo>
                    <a:pt x="86937" y="138856"/>
                  </a:lnTo>
                  <a:lnTo>
                    <a:pt x="100520" y="137209"/>
                  </a:lnTo>
                  <a:lnTo>
                    <a:pt x="118725" y="133155"/>
                  </a:lnTo>
                  <a:lnTo>
                    <a:pt x="147399" y="124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285020" y="2576879"/>
              <a:ext cx="123835" cy="296621"/>
            </a:xfrm>
            <a:custGeom>
              <a:avLst/>
              <a:gdLst/>
              <a:ahLst/>
              <a:cxnLst/>
              <a:rect l="0" t="0" r="0" b="0"/>
              <a:pathLst>
                <a:path w="123835" h="296621">
                  <a:moveTo>
                    <a:pt x="102777" y="200341"/>
                  </a:moveTo>
                  <a:lnTo>
                    <a:pt x="93975" y="197541"/>
                  </a:lnTo>
                  <a:lnTo>
                    <a:pt x="85629" y="196039"/>
                  </a:lnTo>
                  <a:lnTo>
                    <a:pt x="76930" y="195737"/>
                  </a:lnTo>
                  <a:lnTo>
                    <a:pt x="67810" y="196589"/>
                  </a:lnTo>
                  <a:lnTo>
                    <a:pt x="58315" y="198706"/>
                  </a:lnTo>
                  <a:lnTo>
                    <a:pt x="48527" y="202032"/>
                  </a:lnTo>
                  <a:lnTo>
                    <a:pt x="38686" y="206540"/>
                  </a:lnTo>
                  <a:lnTo>
                    <a:pt x="29160" y="212308"/>
                  </a:lnTo>
                  <a:lnTo>
                    <a:pt x="20141" y="219259"/>
                  </a:lnTo>
                  <a:lnTo>
                    <a:pt x="12120" y="227196"/>
                  </a:lnTo>
                  <a:lnTo>
                    <a:pt x="5944" y="235893"/>
                  </a:lnTo>
                  <a:lnTo>
                    <a:pt x="1911" y="245149"/>
                  </a:lnTo>
                  <a:lnTo>
                    <a:pt x="0" y="254804"/>
                  </a:lnTo>
                  <a:lnTo>
                    <a:pt x="148" y="264738"/>
                  </a:lnTo>
                  <a:lnTo>
                    <a:pt x="2101" y="274841"/>
                  </a:lnTo>
                  <a:lnTo>
                    <a:pt x="5665" y="284233"/>
                  </a:lnTo>
                  <a:lnTo>
                    <a:pt x="10788" y="291338"/>
                  </a:lnTo>
                  <a:lnTo>
                    <a:pt x="17303" y="295473"/>
                  </a:lnTo>
                  <a:lnTo>
                    <a:pt x="24946" y="296620"/>
                  </a:lnTo>
                  <a:lnTo>
                    <a:pt x="33445" y="294962"/>
                  </a:lnTo>
                  <a:lnTo>
                    <a:pt x="42559" y="290921"/>
                  </a:lnTo>
                  <a:lnTo>
                    <a:pt x="51780" y="285008"/>
                  </a:lnTo>
                  <a:lnTo>
                    <a:pt x="60357" y="277701"/>
                  </a:lnTo>
                  <a:lnTo>
                    <a:pt x="67932" y="269387"/>
                  </a:lnTo>
                  <a:lnTo>
                    <a:pt x="74339" y="260201"/>
                  </a:lnTo>
                  <a:lnTo>
                    <a:pt x="79426" y="250052"/>
                  </a:lnTo>
                  <a:lnTo>
                    <a:pt x="83259" y="238964"/>
                  </a:lnTo>
                  <a:lnTo>
                    <a:pt x="86209" y="227076"/>
                  </a:lnTo>
                  <a:lnTo>
                    <a:pt x="88820" y="214564"/>
                  </a:lnTo>
                  <a:lnTo>
                    <a:pt x="91433" y="201585"/>
                  </a:lnTo>
                  <a:lnTo>
                    <a:pt x="94022" y="188106"/>
                  </a:lnTo>
                  <a:lnTo>
                    <a:pt x="96309" y="173918"/>
                  </a:lnTo>
                  <a:lnTo>
                    <a:pt x="98143" y="158965"/>
                  </a:lnTo>
                  <a:lnTo>
                    <a:pt x="99527" y="143330"/>
                  </a:lnTo>
                  <a:lnTo>
                    <a:pt x="100531" y="127149"/>
                  </a:lnTo>
                  <a:lnTo>
                    <a:pt x="101236" y="110562"/>
                  </a:lnTo>
                  <a:lnTo>
                    <a:pt x="101556" y="93848"/>
                  </a:lnTo>
                  <a:lnTo>
                    <a:pt x="101246" y="77400"/>
                  </a:lnTo>
                  <a:lnTo>
                    <a:pt x="100223" y="61416"/>
                  </a:lnTo>
                  <a:lnTo>
                    <a:pt x="98554" y="46074"/>
                  </a:lnTo>
                  <a:lnTo>
                    <a:pt x="96362" y="31611"/>
                  </a:lnTo>
                  <a:lnTo>
                    <a:pt x="93764" y="18095"/>
                  </a:lnTo>
                  <a:lnTo>
                    <a:pt x="90409" y="6515"/>
                  </a:lnTo>
                  <a:lnTo>
                    <a:pt x="85971" y="0"/>
                  </a:lnTo>
                  <a:lnTo>
                    <a:pt x="81486" y="138"/>
                  </a:lnTo>
                  <a:lnTo>
                    <a:pt x="78063" y="4958"/>
                  </a:lnTo>
                  <a:lnTo>
                    <a:pt x="75724" y="12827"/>
                  </a:lnTo>
                  <a:lnTo>
                    <a:pt x="74177" y="22725"/>
                  </a:lnTo>
                  <a:lnTo>
                    <a:pt x="73161" y="33991"/>
                  </a:lnTo>
                  <a:lnTo>
                    <a:pt x="72494" y="46341"/>
                  </a:lnTo>
                  <a:lnTo>
                    <a:pt x="72054" y="59782"/>
                  </a:lnTo>
                  <a:lnTo>
                    <a:pt x="71769" y="74236"/>
                  </a:lnTo>
                  <a:lnTo>
                    <a:pt x="71749" y="89370"/>
                  </a:lnTo>
                  <a:lnTo>
                    <a:pt x="72270" y="104685"/>
                  </a:lnTo>
                  <a:lnTo>
                    <a:pt x="73438" y="119878"/>
                  </a:lnTo>
                  <a:lnTo>
                    <a:pt x="75208" y="134843"/>
                  </a:lnTo>
                  <a:lnTo>
                    <a:pt x="77467" y="149579"/>
                  </a:lnTo>
                  <a:lnTo>
                    <a:pt x="80098" y="164117"/>
                  </a:lnTo>
                  <a:lnTo>
                    <a:pt x="83000" y="178338"/>
                  </a:lnTo>
                  <a:lnTo>
                    <a:pt x="86093" y="191974"/>
                  </a:lnTo>
                  <a:lnTo>
                    <a:pt x="89325" y="204929"/>
                  </a:lnTo>
                  <a:lnTo>
                    <a:pt x="92816" y="217256"/>
                  </a:lnTo>
                  <a:lnTo>
                    <a:pt x="96845" y="229076"/>
                  </a:lnTo>
                  <a:lnTo>
                    <a:pt x="101512" y="240497"/>
                  </a:lnTo>
                  <a:lnTo>
                    <a:pt x="106464" y="251171"/>
                  </a:lnTo>
                  <a:lnTo>
                    <a:pt x="111471" y="261343"/>
                  </a:lnTo>
                  <a:lnTo>
                    <a:pt x="116972" y="271910"/>
                  </a:lnTo>
                  <a:lnTo>
                    <a:pt x="123834" y="284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707464" y="2482241"/>
            <a:ext cx="4060189" cy="400265"/>
            <a:chOff x="2707464" y="2482241"/>
            <a:chExt cx="4060189" cy="400265"/>
          </a:xfrm>
        </p:grpSpPr>
        <p:sp>
          <p:nvSpPr>
            <p:cNvPr id="81" name="Freeform 80"/>
            <p:cNvSpPr/>
            <p:nvPr/>
          </p:nvSpPr>
          <p:spPr>
            <a:xfrm>
              <a:off x="2707464" y="2683986"/>
              <a:ext cx="196230" cy="161371"/>
            </a:xfrm>
            <a:custGeom>
              <a:avLst/>
              <a:gdLst/>
              <a:ahLst/>
              <a:cxnLst/>
              <a:rect l="0" t="0" r="0" b="0"/>
              <a:pathLst>
                <a:path w="196230" h="161371">
                  <a:moveTo>
                    <a:pt x="90944" y="61648"/>
                  </a:moveTo>
                  <a:lnTo>
                    <a:pt x="90810" y="50047"/>
                  </a:lnTo>
                  <a:lnTo>
                    <a:pt x="89530" y="40199"/>
                  </a:lnTo>
                  <a:lnTo>
                    <a:pt x="86932" y="31198"/>
                  </a:lnTo>
                  <a:lnTo>
                    <a:pt x="83040" y="22929"/>
                  </a:lnTo>
                  <a:lnTo>
                    <a:pt x="77759" y="15550"/>
                  </a:lnTo>
                  <a:lnTo>
                    <a:pt x="71177" y="9094"/>
                  </a:lnTo>
                  <a:lnTo>
                    <a:pt x="63677" y="3934"/>
                  </a:lnTo>
                  <a:lnTo>
                    <a:pt x="55815" y="824"/>
                  </a:lnTo>
                  <a:lnTo>
                    <a:pt x="47946" y="0"/>
                  </a:lnTo>
                  <a:lnTo>
                    <a:pt x="40378" y="1397"/>
                  </a:lnTo>
                  <a:lnTo>
                    <a:pt x="33449" y="4918"/>
                  </a:lnTo>
                  <a:lnTo>
                    <a:pt x="27274" y="10285"/>
                  </a:lnTo>
                  <a:lnTo>
                    <a:pt x="21788" y="17124"/>
                  </a:lnTo>
                  <a:lnTo>
                    <a:pt x="16862" y="25068"/>
                  </a:lnTo>
                  <a:lnTo>
                    <a:pt x="12363" y="33817"/>
                  </a:lnTo>
                  <a:lnTo>
                    <a:pt x="8339" y="43298"/>
                  </a:lnTo>
                  <a:lnTo>
                    <a:pt x="5008" y="53646"/>
                  </a:lnTo>
                  <a:lnTo>
                    <a:pt x="2437" y="64864"/>
                  </a:lnTo>
                  <a:lnTo>
                    <a:pt x="710" y="76668"/>
                  </a:lnTo>
                  <a:lnTo>
                    <a:pt x="0" y="88592"/>
                  </a:lnTo>
                  <a:lnTo>
                    <a:pt x="302" y="100353"/>
                  </a:lnTo>
                  <a:lnTo>
                    <a:pt x="1471" y="111861"/>
                  </a:lnTo>
                  <a:lnTo>
                    <a:pt x="3319" y="123122"/>
                  </a:lnTo>
                  <a:lnTo>
                    <a:pt x="5679" y="134160"/>
                  </a:lnTo>
                  <a:lnTo>
                    <a:pt x="8738" y="144368"/>
                  </a:lnTo>
                  <a:lnTo>
                    <a:pt x="13000" y="152560"/>
                  </a:lnTo>
                  <a:lnTo>
                    <a:pt x="18643" y="158243"/>
                  </a:lnTo>
                  <a:lnTo>
                    <a:pt x="25382" y="161243"/>
                  </a:lnTo>
                  <a:lnTo>
                    <a:pt x="32669" y="161370"/>
                  </a:lnTo>
                  <a:lnTo>
                    <a:pt x="40126" y="158822"/>
                  </a:lnTo>
                  <a:lnTo>
                    <a:pt x="47571" y="154063"/>
                  </a:lnTo>
                  <a:lnTo>
                    <a:pt x="54943" y="147605"/>
                  </a:lnTo>
                  <a:lnTo>
                    <a:pt x="62226" y="139897"/>
                  </a:lnTo>
                  <a:lnTo>
                    <a:pt x="69268" y="131134"/>
                  </a:lnTo>
                  <a:lnTo>
                    <a:pt x="75778" y="121276"/>
                  </a:lnTo>
                  <a:lnTo>
                    <a:pt x="81636" y="110388"/>
                  </a:lnTo>
                  <a:lnTo>
                    <a:pt x="86723" y="98635"/>
                  </a:lnTo>
                  <a:lnTo>
                    <a:pt x="90843" y="86215"/>
                  </a:lnTo>
                  <a:lnTo>
                    <a:pt x="93997" y="73396"/>
                  </a:lnTo>
                  <a:lnTo>
                    <a:pt x="96817" y="63654"/>
                  </a:lnTo>
                  <a:lnTo>
                    <a:pt x="100081" y="60940"/>
                  </a:lnTo>
                  <a:lnTo>
                    <a:pt x="103866" y="63522"/>
                  </a:lnTo>
                  <a:lnTo>
                    <a:pt x="108266" y="69312"/>
                  </a:lnTo>
                  <a:lnTo>
                    <a:pt x="113283" y="76981"/>
                  </a:lnTo>
                  <a:lnTo>
                    <a:pt x="118845" y="85752"/>
                  </a:lnTo>
                  <a:lnTo>
                    <a:pt x="125166" y="95016"/>
                  </a:lnTo>
                  <a:lnTo>
                    <a:pt x="132753" y="104206"/>
                  </a:lnTo>
                  <a:lnTo>
                    <a:pt x="141763" y="113031"/>
                  </a:lnTo>
                  <a:lnTo>
                    <a:pt x="151642" y="121131"/>
                  </a:lnTo>
                  <a:lnTo>
                    <a:pt x="162377" y="128762"/>
                  </a:lnTo>
                  <a:lnTo>
                    <a:pt x="176030" y="136591"/>
                  </a:lnTo>
                  <a:lnTo>
                    <a:pt x="196229" y="145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195635" y="2498251"/>
              <a:ext cx="139728" cy="342141"/>
            </a:xfrm>
            <a:custGeom>
              <a:avLst/>
              <a:gdLst/>
              <a:ahLst/>
              <a:cxnLst/>
              <a:rect l="0" t="0" r="0" b="0"/>
              <a:pathLst>
                <a:path w="139728" h="342141">
                  <a:moveTo>
                    <a:pt x="66027" y="342140"/>
                  </a:moveTo>
                  <a:lnTo>
                    <a:pt x="63160" y="333272"/>
                  </a:lnTo>
                  <a:lnTo>
                    <a:pt x="61018" y="324285"/>
                  </a:lnTo>
                  <a:lnTo>
                    <a:pt x="59411" y="314294"/>
                  </a:lnTo>
                  <a:lnTo>
                    <a:pt x="58057" y="303486"/>
                  </a:lnTo>
                  <a:lnTo>
                    <a:pt x="56561" y="292323"/>
                  </a:lnTo>
                  <a:lnTo>
                    <a:pt x="54710" y="281113"/>
                  </a:lnTo>
                  <a:lnTo>
                    <a:pt x="52470" y="269828"/>
                  </a:lnTo>
                  <a:lnTo>
                    <a:pt x="49889" y="258195"/>
                  </a:lnTo>
                  <a:lnTo>
                    <a:pt x="47040" y="246081"/>
                  </a:lnTo>
                  <a:lnTo>
                    <a:pt x="43991" y="233658"/>
                  </a:lnTo>
                  <a:lnTo>
                    <a:pt x="40798" y="221313"/>
                  </a:lnTo>
                  <a:lnTo>
                    <a:pt x="37505" y="209260"/>
                  </a:lnTo>
                  <a:lnTo>
                    <a:pt x="34142" y="197386"/>
                  </a:lnTo>
                  <a:lnTo>
                    <a:pt x="30731" y="185347"/>
                  </a:lnTo>
                  <a:lnTo>
                    <a:pt x="27288" y="172956"/>
                  </a:lnTo>
                  <a:lnTo>
                    <a:pt x="23823" y="160345"/>
                  </a:lnTo>
                  <a:lnTo>
                    <a:pt x="20344" y="147872"/>
                  </a:lnTo>
                  <a:lnTo>
                    <a:pt x="16854" y="135730"/>
                  </a:lnTo>
                  <a:lnTo>
                    <a:pt x="13358" y="123625"/>
                  </a:lnTo>
                  <a:lnTo>
                    <a:pt x="9857" y="110900"/>
                  </a:lnTo>
                  <a:lnTo>
                    <a:pt x="6363" y="97233"/>
                  </a:lnTo>
                  <a:lnTo>
                    <a:pt x="3203" y="82953"/>
                  </a:lnTo>
                  <a:lnTo>
                    <a:pt x="993" y="68820"/>
                  </a:lnTo>
                  <a:lnTo>
                    <a:pt x="0" y="55286"/>
                  </a:lnTo>
                  <a:lnTo>
                    <a:pt x="489" y="42775"/>
                  </a:lnTo>
                  <a:lnTo>
                    <a:pt x="2870" y="31831"/>
                  </a:lnTo>
                  <a:lnTo>
                    <a:pt x="7184" y="22593"/>
                  </a:lnTo>
                  <a:lnTo>
                    <a:pt x="13335" y="15035"/>
                  </a:lnTo>
                  <a:lnTo>
                    <a:pt x="21276" y="9160"/>
                  </a:lnTo>
                  <a:lnTo>
                    <a:pt x="30796" y="4800"/>
                  </a:lnTo>
                  <a:lnTo>
                    <a:pt x="41423" y="1834"/>
                  </a:lnTo>
                  <a:lnTo>
                    <a:pt x="52538" y="275"/>
                  </a:lnTo>
                  <a:lnTo>
                    <a:pt x="63750" y="0"/>
                  </a:lnTo>
                  <a:lnTo>
                    <a:pt x="74886" y="779"/>
                  </a:lnTo>
                  <a:lnTo>
                    <a:pt x="85896" y="2364"/>
                  </a:lnTo>
                  <a:lnTo>
                    <a:pt x="96770" y="4534"/>
                  </a:lnTo>
                  <a:lnTo>
                    <a:pt x="107075" y="6966"/>
                  </a:lnTo>
                  <a:lnTo>
                    <a:pt x="116959" y="9467"/>
                  </a:lnTo>
                  <a:lnTo>
                    <a:pt x="127292" y="12254"/>
                  </a:lnTo>
                  <a:lnTo>
                    <a:pt x="139727" y="15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35320" y="2692992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80645" y="5733"/>
                  </a:lnTo>
                  <a:lnTo>
                    <a:pt x="171658" y="10017"/>
                  </a:lnTo>
                  <a:lnTo>
                    <a:pt x="161663" y="13223"/>
                  </a:lnTo>
                  <a:lnTo>
                    <a:pt x="150682" y="15584"/>
                  </a:lnTo>
                  <a:lnTo>
                    <a:pt x="138871" y="17281"/>
                  </a:lnTo>
                  <a:lnTo>
                    <a:pt x="126413" y="18472"/>
                  </a:lnTo>
                  <a:lnTo>
                    <a:pt x="113475" y="19128"/>
                  </a:lnTo>
                  <a:lnTo>
                    <a:pt x="100194" y="19048"/>
                  </a:lnTo>
                  <a:lnTo>
                    <a:pt x="86677" y="18190"/>
                  </a:lnTo>
                  <a:lnTo>
                    <a:pt x="73161" y="16972"/>
                  </a:lnTo>
                  <a:lnTo>
                    <a:pt x="60008" y="16149"/>
                  </a:lnTo>
                  <a:lnTo>
                    <a:pt x="47395" y="16113"/>
                  </a:lnTo>
                  <a:lnTo>
                    <a:pt x="35768" y="16759"/>
                  </a:lnTo>
                  <a:lnTo>
                    <a:pt x="24778" y="17720"/>
                  </a:lnTo>
                  <a:lnTo>
                    <a:pt x="13462" y="190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41826" y="2713667"/>
              <a:ext cx="193578" cy="126725"/>
            </a:xfrm>
            <a:custGeom>
              <a:avLst/>
              <a:gdLst/>
              <a:ahLst/>
              <a:cxnLst/>
              <a:rect l="0" t="0" r="0" b="0"/>
              <a:pathLst>
                <a:path w="193578" h="126725">
                  <a:moveTo>
                    <a:pt x="67235" y="74081"/>
                  </a:moveTo>
                  <a:lnTo>
                    <a:pt x="72902" y="68147"/>
                  </a:lnTo>
                  <a:lnTo>
                    <a:pt x="76545" y="61942"/>
                  </a:lnTo>
                  <a:lnTo>
                    <a:pt x="78450" y="54846"/>
                  </a:lnTo>
                  <a:lnTo>
                    <a:pt x="78779" y="46906"/>
                  </a:lnTo>
                  <a:lnTo>
                    <a:pt x="77512" y="38259"/>
                  </a:lnTo>
                  <a:lnTo>
                    <a:pt x="74777" y="29079"/>
                  </a:lnTo>
                  <a:lnTo>
                    <a:pt x="70511" y="19997"/>
                  </a:lnTo>
                  <a:lnTo>
                    <a:pt x="64379" y="12053"/>
                  </a:lnTo>
                  <a:lnTo>
                    <a:pt x="56377" y="5733"/>
                  </a:lnTo>
                  <a:lnTo>
                    <a:pt x="47091" y="1495"/>
                  </a:lnTo>
                  <a:lnTo>
                    <a:pt x="37483" y="0"/>
                  </a:lnTo>
                  <a:lnTo>
                    <a:pt x="28145" y="1338"/>
                  </a:lnTo>
                  <a:lnTo>
                    <a:pt x="19609" y="5303"/>
                  </a:lnTo>
                  <a:lnTo>
                    <a:pt x="12487" y="11686"/>
                  </a:lnTo>
                  <a:lnTo>
                    <a:pt x="6968" y="20117"/>
                  </a:lnTo>
                  <a:lnTo>
                    <a:pt x="3060" y="29993"/>
                  </a:lnTo>
                  <a:lnTo>
                    <a:pt x="788" y="40596"/>
                  </a:lnTo>
                  <a:lnTo>
                    <a:pt x="0" y="51460"/>
                  </a:lnTo>
                  <a:lnTo>
                    <a:pt x="586" y="62362"/>
                  </a:lnTo>
                  <a:lnTo>
                    <a:pt x="2565" y="73213"/>
                  </a:lnTo>
                  <a:lnTo>
                    <a:pt x="5823" y="83985"/>
                  </a:lnTo>
                  <a:lnTo>
                    <a:pt x="10296" y="94355"/>
                  </a:lnTo>
                  <a:lnTo>
                    <a:pt x="16047" y="103721"/>
                  </a:lnTo>
                  <a:lnTo>
                    <a:pt x="22986" y="111823"/>
                  </a:lnTo>
                  <a:lnTo>
                    <a:pt x="30746" y="118247"/>
                  </a:lnTo>
                  <a:lnTo>
                    <a:pt x="38793" y="122281"/>
                  </a:lnTo>
                  <a:lnTo>
                    <a:pt x="46790" y="123759"/>
                  </a:lnTo>
                  <a:lnTo>
                    <a:pt x="54446" y="122649"/>
                  </a:lnTo>
                  <a:lnTo>
                    <a:pt x="61435" y="118796"/>
                  </a:lnTo>
                  <a:lnTo>
                    <a:pt x="67651" y="112396"/>
                  </a:lnTo>
                  <a:lnTo>
                    <a:pt x="73164" y="104050"/>
                  </a:lnTo>
                  <a:lnTo>
                    <a:pt x="78109" y="94557"/>
                  </a:lnTo>
                  <a:lnTo>
                    <a:pt x="82640" y="84521"/>
                  </a:lnTo>
                  <a:lnTo>
                    <a:pt x="87363" y="75823"/>
                  </a:lnTo>
                  <a:lnTo>
                    <a:pt x="92484" y="71359"/>
                  </a:lnTo>
                  <a:lnTo>
                    <a:pt x="97371" y="71675"/>
                  </a:lnTo>
                  <a:lnTo>
                    <a:pt x="102250" y="75596"/>
                  </a:lnTo>
                  <a:lnTo>
                    <a:pt x="107419" y="81886"/>
                  </a:lnTo>
                  <a:lnTo>
                    <a:pt x="113146" y="89353"/>
                  </a:lnTo>
                  <a:lnTo>
                    <a:pt x="119722" y="96829"/>
                  </a:lnTo>
                  <a:lnTo>
                    <a:pt x="127208" y="103705"/>
                  </a:lnTo>
                  <a:lnTo>
                    <a:pt x="135618" y="109681"/>
                  </a:lnTo>
                  <a:lnTo>
                    <a:pt x="146156" y="115128"/>
                  </a:lnTo>
                  <a:lnTo>
                    <a:pt x="163101" y="120517"/>
                  </a:lnTo>
                  <a:lnTo>
                    <a:pt x="193577" y="1267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23713" y="2671935"/>
              <a:ext cx="95919" cy="136470"/>
            </a:xfrm>
            <a:custGeom>
              <a:avLst/>
              <a:gdLst/>
              <a:ahLst/>
              <a:cxnLst/>
              <a:rect l="0" t="0" r="0" b="0"/>
              <a:pathLst>
                <a:path w="95919" h="136470">
                  <a:moveTo>
                    <a:pt x="22219" y="94756"/>
                  </a:moveTo>
                  <a:lnTo>
                    <a:pt x="22286" y="106424"/>
                  </a:lnTo>
                  <a:lnTo>
                    <a:pt x="22926" y="116913"/>
                  </a:lnTo>
                  <a:lnTo>
                    <a:pt x="24194" y="127141"/>
                  </a:lnTo>
                  <a:lnTo>
                    <a:pt x="25006" y="134684"/>
                  </a:lnTo>
                  <a:lnTo>
                    <a:pt x="24230" y="136469"/>
                  </a:lnTo>
                  <a:lnTo>
                    <a:pt x="22419" y="133731"/>
                  </a:lnTo>
                  <a:lnTo>
                    <a:pt x="20014" y="128097"/>
                  </a:lnTo>
                  <a:lnTo>
                    <a:pt x="17237" y="120665"/>
                  </a:lnTo>
                  <a:lnTo>
                    <a:pt x="14217" y="112115"/>
                  </a:lnTo>
                  <a:lnTo>
                    <a:pt x="11034" y="102861"/>
                  </a:lnTo>
                  <a:lnTo>
                    <a:pt x="7743" y="93162"/>
                  </a:lnTo>
                  <a:lnTo>
                    <a:pt x="4392" y="83175"/>
                  </a:lnTo>
                  <a:lnTo>
                    <a:pt x="1499" y="73003"/>
                  </a:lnTo>
                  <a:lnTo>
                    <a:pt x="0" y="62709"/>
                  </a:lnTo>
                  <a:lnTo>
                    <a:pt x="302" y="52345"/>
                  </a:lnTo>
                  <a:lnTo>
                    <a:pt x="2644" y="42265"/>
                  </a:lnTo>
                  <a:lnTo>
                    <a:pt x="7339" y="33101"/>
                  </a:lnTo>
                  <a:lnTo>
                    <a:pt x="14317" y="25129"/>
                  </a:lnTo>
                  <a:lnTo>
                    <a:pt x="23222" y="18455"/>
                  </a:lnTo>
                  <a:lnTo>
                    <a:pt x="33625" y="13187"/>
                  </a:lnTo>
                  <a:lnTo>
                    <a:pt x="45116" y="9238"/>
                  </a:lnTo>
                  <a:lnTo>
                    <a:pt x="56769" y="6375"/>
                  </a:lnTo>
                  <a:lnTo>
                    <a:pt x="68293" y="4043"/>
                  </a:lnTo>
                  <a:lnTo>
                    <a:pt x="80691" y="2035"/>
                  </a:lnTo>
                  <a:lnTo>
                    <a:pt x="959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82802" y="2681390"/>
              <a:ext cx="200043" cy="137945"/>
            </a:xfrm>
            <a:custGeom>
              <a:avLst/>
              <a:gdLst/>
              <a:ahLst/>
              <a:cxnLst/>
              <a:rect l="0" t="0" r="0" b="0"/>
              <a:pathLst>
                <a:path w="200043" h="137945">
                  <a:moveTo>
                    <a:pt x="0" y="53716"/>
                  </a:moveTo>
                  <a:lnTo>
                    <a:pt x="67" y="65384"/>
                  </a:lnTo>
                  <a:lnTo>
                    <a:pt x="707" y="75873"/>
                  </a:lnTo>
                  <a:lnTo>
                    <a:pt x="2004" y="86174"/>
                  </a:lnTo>
                  <a:lnTo>
                    <a:pt x="3864" y="96476"/>
                  </a:lnTo>
                  <a:lnTo>
                    <a:pt x="6180" y="106819"/>
                  </a:lnTo>
                  <a:lnTo>
                    <a:pt x="8825" y="117126"/>
                  </a:lnTo>
                  <a:lnTo>
                    <a:pt x="10970" y="124468"/>
                  </a:lnTo>
                  <a:lnTo>
                    <a:pt x="11813" y="125104"/>
                  </a:lnTo>
                  <a:lnTo>
                    <a:pt x="11901" y="119969"/>
                  </a:lnTo>
                  <a:lnTo>
                    <a:pt x="11702" y="110920"/>
                  </a:lnTo>
                  <a:lnTo>
                    <a:pt x="11440" y="99580"/>
                  </a:lnTo>
                  <a:lnTo>
                    <a:pt x="11204" y="86997"/>
                  </a:lnTo>
                  <a:lnTo>
                    <a:pt x="11185" y="73918"/>
                  </a:lnTo>
                  <a:lnTo>
                    <a:pt x="11689" y="60961"/>
                  </a:lnTo>
                  <a:lnTo>
                    <a:pt x="12848" y="48439"/>
                  </a:lnTo>
                  <a:lnTo>
                    <a:pt x="14945" y="37058"/>
                  </a:lnTo>
                  <a:lnTo>
                    <a:pt x="18488" y="27992"/>
                  </a:lnTo>
                  <a:lnTo>
                    <a:pt x="23612" y="21677"/>
                  </a:lnTo>
                  <a:lnTo>
                    <a:pt x="29984" y="18062"/>
                  </a:lnTo>
                  <a:lnTo>
                    <a:pt x="37018" y="16982"/>
                  </a:lnTo>
                  <a:lnTo>
                    <a:pt x="44295" y="18072"/>
                  </a:lnTo>
                  <a:lnTo>
                    <a:pt x="51449" y="21037"/>
                  </a:lnTo>
                  <a:lnTo>
                    <a:pt x="58092" y="25750"/>
                  </a:lnTo>
                  <a:lnTo>
                    <a:pt x="64073" y="31987"/>
                  </a:lnTo>
                  <a:lnTo>
                    <a:pt x="69427" y="39440"/>
                  </a:lnTo>
                  <a:lnTo>
                    <a:pt x="74265" y="47813"/>
                  </a:lnTo>
                  <a:lnTo>
                    <a:pt x="78714" y="56779"/>
                  </a:lnTo>
                  <a:lnTo>
                    <a:pt x="83101" y="63610"/>
                  </a:lnTo>
                  <a:lnTo>
                    <a:pt x="87327" y="65040"/>
                  </a:lnTo>
                  <a:lnTo>
                    <a:pt x="90848" y="62037"/>
                  </a:lnTo>
                  <a:lnTo>
                    <a:pt x="93909" y="56171"/>
                  </a:lnTo>
                  <a:lnTo>
                    <a:pt x="96839" y="48548"/>
                  </a:lnTo>
                  <a:lnTo>
                    <a:pt x="99809" y="39849"/>
                  </a:lnTo>
                  <a:lnTo>
                    <a:pt x="102895" y="30501"/>
                  </a:lnTo>
                  <a:lnTo>
                    <a:pt x="106593" y="21241"/>
                  </a:lnTo>
                  <a:lnTo>
                    <a:pt x="111807" y="13144"/>
                  </a:lnTo>
                  <a:lnTo>
                    <a:pt x="118898" y="6702"/>
                  </a:lnTo>
                  <a:lnTo>
                    <a:pt x="127421" y="2205"/>
                  </a:lnTo>
                  <a:lnTo>
                    <a:pt x="136443" y="0"/>
                  </a:lnTo>
                  <a:lnTo>
                    <a:pt x="145355" y="42"/>
                  </a:lnTo>
                  <a:lnTo>
                    <a:pt x="153758" y="2152"/>
                  </a:lnTo>
                  <a:lnTo>
                    <a:pt x="161314" y="6219"/>
                  </a:lnTo>
                  <a:lnTo>
                    <a:pt x="167944" y="11989"/>
                  </a:lnTo>
                  <a:lnTo>
                    <a:pt x="173750" y="19283"/>
                  </a:lnTo>
                  <a:lnTo>
                    <a:pt x="178898" y="28072"/>
                  </a:lnTo>
                  <a:lnTo>
                    <a:pt x="183550" y="38204"/>
                  </a:lnTo>
                  <a:lnTo>
                    <a:pt x="187677" y="49430"/>
                  </a:lnTo>
                  <a:lnTo>
                    <a:pt x="191078" y="61489"/>
                  </a:lnTo>
                  <a:lnTo>
                    <a:pt x="193701" y="74142"/>
                  </a:lnTo>
                  <a:lnTo>
                    <a:pt x="195637" y="86798"/>
                  </a:lnTo>
                  <a:lnTo>
                    <a:pt x="197228" y="99857"/>
                  </a:lnTo>
                  <a:lnTo>
                    <a:pt x="198617" y="115579"/>
                  </a:lnTo>
                  <a:lnTo>
                    <a:pt x="200042" y="137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40032" y="2664901"/>
              <a:ext cx="153424" cy="167762"/>
            </a:xfrm>
            <a:custGeom>
              <a:avLst/>
              <a:gdLst/>
              <a:ahLst/>
              <a:cxnLst/>
              <a:rect l="0" t="0" r="0" b="0"/>
              <a:pathLst>
                <a:path w="153424" h="167762">
                  <a:moveTo>
                    <a:pt x="79723" y="80733"/>
                  </a:moveTo>
                  <a:lnTo>
                    <a:pt x="82523" y="71865"/>
                  </a:lnTo>
                  <a:lnTo>
                    <a:pt x="84025" y="62878"/>
                  </a:lnTo>
                  <a:lnTo>
                    <a:pt x="84327" y="52892"/>
                  </a:lnTo>
                  <a:lnTo>
                    <a:pt x="83475" y="42257"/>
                  </a:lnTo>
                  <a:lnTo>
                    <a:pt x="81359" y="31742"/>
                  </a:lnTo>
                  <a:lnTo>
                    <a:pt x="78032" y="21804"/>
                  </a:lnTo>
                  <a:lnTo>
                    <a:pt x="73524" y="13035"/>
                  </a:lnTo>
                  <a:lnTo>
                    <a:pt x="67756" y="6292"/>
                  </a:lnTo>
                  <a:lnTo>
                    <a:pt x="60810" y="1856"/>
                  </a:lnTo>
                  <a:lnTo>
                    <a:pt x="53046" y="0"/>
                  </a:lnTo>
                  <a:lnTo>
                    <a:pt x="44997" y="1241"/>
                  </a:lnTo>
                  <a:lnTo>
                    <a:pt x="36999" y="5553"/>
                  </a:lnTo>
                  <a:lnTo>
                    <a:pt x="29342" y="12327"/>
                  </a:lnTo>
                  <a:lnTo>
                    <a:pt x="22353" y="20683"/>
                  </a:lnTo>
                  <a:lnTo>
                    <a:pt x="16141" y="29969"/>
                  </a:lnTo>
                  <a:lnTo>
                    <a:pt x="10801" y="40114"/>
                  </a:lnTo>
                  <a:lnTo>
                    <a:pt x="6504" y="51507"/>
                  </a:lnTo>
                  <a:lnTo>
                    <a:pt x="3246" y="64275"/>
                  </a:lnTo>
                  <a:lnTo>
                    <a:pt x="1040" y="78121"/>
                  </a:lnTo>
                  <a:lnTo>
                    <a:pt x="0" y="92493"/>
                  </a:lnTo>
                  <a:lnTo>
                    <a:pt x="81" y="107006"/>
                  </a:lnTo>
                  <a:lnTo>
                    <a:pt x="1270" y="121159"/>
                  </a:lnTo>
                  <a:lnTo>
                    <a:pt x="3662" y="134277"/>
                  </a:lnTo>
                  <a:lnTo>
                    <a:pt x="7197" y="146076"/>
                  </a:lnTo>
                  <a:lnTo>
                    <a:pt x="11689" y="155978"/>
                  </a:lnTo>
                  <a:lnTo>
                    <a:pt x="16920" y="162977"/>
                  </a:lnTo>
                  <a:lnTo>
                    <a:pt x="22696" y="166792"/>
                  </a:lnTo>
                  <a:lnTo>
                    <a:pt x="28861" y="167761"/>
                  </a:lnTo>
                  <a:lnTo>
                    <a:pt x="35299" y="166451"/>
                  </a:lnTo>
                  <a:lnTo>
                    <a:pt x="41920" y="163416"/>
                  </a:lnTo>
                  <a:lnTo>
                    <a:pt x="48501" y="158637"/>
                  </a:lnTo>
                  <a:lnTo>
                    <a:pt x="54693" y="151559"/>
                  </a:lnTo>
                  <a:lnTo>
                    <a:pt x="60334" y="142065"/>
                  </a:lnTo>
                  <a:lnTo>
                    <a:pt x="65274" y="130606"/>
                  </a:lnTo>
                  <a:lnTo>
                    <a:pt x="69295" y="117928"/>
                  </a:lnTo>
                  <a:lnTo>
                    <a:pt x="72394" y="104672"/>
                  </a:lnTo>
                  <a:lnTo>
                    <a:pt x="75585" y="94215"/>
                  </a:lnTo>
                  <a:lnTo>
                    <a:pt x="79592" y="90600"/>
                  </a:lnTo>
                  <a:lnTo>
                    <a:pt x="83513" y="92684"/>
                  </a:lnTo>
                  <a:lnTo>
                    <a:pt x="87173" y="98338"/>
                  </a:lnTo>
                  <a:lnTo>
                    <a:pt x="90844" y="106051"/>
                  </a:lnTo>
                  <a:lnTo>
                    <a:pt x="94931" y="114930"/>
                  </a:lnTo>
                  <a:lnTo>
                    <a:pt x="99618" y="124461"/>
                  </a:lnTo>
                  <a:lnTo>
                    <a:pt x="105162" y="133908"/>
                  </a:lnTo>
                  <a:lnTo>
                    <a:pt x="112855" y="143146"/>
                  </a:lnTo>
                  <a:lnTo>
                    <a:pt x="126728" y="152978"/>
                  </a:lnTo>
                  <a:lnTo>
                    <a:pt x="153423" y="164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84604" y="2676876"/>
              <a:ext cx="127438" cy="184573"/>
            </a:xfrm>
            <a:custGeom>
              <a:avLst/>
              <a:gdLst/>
              <a:ahLst/>
              <a:cxnLst/>
              <a:rect l="0" t="0" r="0" b="0"/>
              <a:pathLst>
                <a:path w="127438" h="184573">
                  <a:moveTo>
                    <a:pt x="19380" y="58230"/>
                  </a:moveTo>
                  <a:lnTo>
                    <a:pt x="16513" y="67165"/>
                  </a:lnTo>
                  <a:lnTo>
                    <a:pt x="14371" y="76792"/>
                  </a:lnTo>
                  <a:lnTo>
                    <a:pt x="12773" y="88075"/>
                  </a:lnTo>
                  <a:lnTo>
                    <a:pt x="11765" y="100569"/>
                  </a:lnTo>
                  <a:lnTo>
                    <a:pt x="11564" y="113401"/>
                  </a:lnTo>
                  <a:lnTo>
                    <a:pt x="12179" y="125974"/>
                  </a:lnTo>
                  <a:lnTo>
                    <a:pt x="12059" y="136475"/>
                  </a:lnTo>
                  <a:lnTo>
                    <a:pt x="9916" y="141995"/>
                  </a:lnTo>
                  <a:lnTo>
                    <a:pt x="7220" y="141913"/>
                  </a:lnTo>
                  <a:lnTo>
                    <a:pt x="4818" y="137376"/>
                  </a:lnTo>
                  <a:lnTo>
                    <a:pt x="2927" y="129538"/>
                  </a:lnTo>
                  <a:lnTo>
                    <a:pt x="1526" y="119104"/>
                  </a:lnTo>
                  <a:lnTo>
                    <a:pt x="529" y="106656"/>
                  </a:lnTo>
                  <a:lnTo>
                    <a:pt x="0" y="93025"/>
                  </a:lnTo>
                  <a:lnTo>
                    <a:pt x="164" y="79245"/>
                  </a:lnTo>
                  <a:lnTo>
                    <a:pt x="1091" y="65895"/>
                  </a:lnTo>
                  <a:lnTo>
                    <a:pt x="2865" y="53148"/>
                  </a:lnTo>
                  <a:lnTo>
                    <a:pt x="5658" y="40970"/>
                  </a:lnTo>
                  <a:lnTo>
                    <a:pt x="9469" y="29277"/>
                  </a:lnTo>
                  <a:lnTo>
                    <a:pt x="14318" y="18609"/>
                  </a:lnTo>
                  <a:lnTo>
                    <a:pt x="20321" y="10099"/>
                  </a:lnTo>
                  <a:lnTo>
                    <a:pt x="27430" y="4195"/>
                  </a:lnTo>
                  <a:lnTo>
                    <a:pt x="35304" y="874"/>
                  </a:lnTo>
                  <a:lnTo>
                    <a:pt x="43427" y="0"/>
                  </a:lnTo>
                  <a:lnTo>
                    <a:pt x="51479" y="1231"/>
                  </a:lnTo>
                  <a:lnTo>
                    <a:pt x="59343" y="4293"/>
                  </a:lnTo>
                  <a:lnTo>
                    <a:pt x="67002" y="9073"/>
                  </a:lnTo>
                  <a:lnTo>
                    <a:pt x="74482" y="15358"/>
                  </a:lnTo>
                  <a:lnTo>
                    <a:pt x="81658" y="23014"/>
                  </a:lnTo>
                  <a:lnTo>
                    <a:pt x="88258" y="32055"/>
                  </a:lnTo>
                  <a:lnTo>
                    <a:pt x="94181" y="42355"/>
                  </a:lnTo>
                  <a:lnTo>
                    <a:pt x="99482" y="53526"/>
                  </a:lnTo>
                  <a:lnTo>
                    <a:pt x="104277" y="65016"/>
                  </a:lnTo>
                  <a:lnTo>
                    <a:pt x="108689" y="76483"/>
                  </a:lnTo>
                  <a:lnTo>
                    <a:pt x="112822" y="87792"/>
                  </a:lnTo>
                  <a:lnTo>
                    <a:pt x="116759" y="98918"/>
                  </a:lnTo>
                  <a:lnTo>
                    <a:pt x="120550" y="109884"/>
                  </a:lnTo>
                  <a:lnTo>
                    <a:pt x="123910" y="120723"/>
                  </a:lnTo>
                  <a:lnTo>
                    <a:pt x="126255" y="131469"/>
                  </a:lnTo>
                  <a:lnTo>
                    <a:pt x="127351" y="142132"/>
                  </a:lnTo>
                  <a:lnTo>
                    <a:pt x="127437" y="152281"/>
                  </a:lnTo>
                  <a:lnTo>
                    <a:pt x="127055" y="162035"/>
                  </a:lnTo>
                  <a:lnTo>
                    <a:pt x="126168" y="172254"/>
                  </a:lnTo>
                  <a:lnTo>
                    <a:pt x="124665" y="184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50132" y="2522349"/>
              <a:ext cx="127594" cy="346309"/>
            </a:xfrm>
            <a:custGeom>
              <a:avLst/>
              <a:gdLst/>
              <a:ahLst/>
              <a:cxnLst/>
              <a:rect l="0" t="0" r="0" b="0"/>
              <a:pathLst>
                <a:path w="127594" h="346309">
                  <a:moveTo>
                    <a:pt x="85479" y="286456"/>
                  </a:moveTo>
                  <a:lnTo>
                    <a:pt x="82478" y="271922"/>
                  </a:lnTo>
                  <a:lnTo>
                    <a:pt x="79055" y="259291"/>
                  </a:lnTo>
                  <a:lnTo>
                    <a:pt x="74855" y="247395"/>
                  </a:lnTo>
                  <a:lnTo>
                    <a:pt x="69782" y="236259"/>
                  </a:lnTo>
                  <a:lnTo>
                    <a:pt x="63652" y="226363"/>
                  </a:lnTo>
                  <a:lnTo>
                    <a:pt x="56473" y="217896"/>
                  </a:lnTo>
                  <a:lnTo>
                    <a:pt x="48558" y="211223"/>
                  </a:lnTo>
                  <a:lnTo>
                    <a:pt x="40412" y="207019"/>
                  </a:lnTo>
                  <a:lnTo>
                    <a:pt x="32349" y="205431"/>
                  </a:lnTo>
                  <a:lnTo>
                    <a:pt x="24651" y="206637"/>
                  </a:lnTo>
                  <a:lnTo>
                    <a:pt x="17634" y="211087"/>
                  </a:lnTo>
                  <a:lnTo>
                    <a:pt x="11408" y="218705"/>
                  </a:lnTo>
                  <a:lnTo>
                    <a:pt x="6228" y="228853"/>
                  </a:lnTo>
                  <a:lnTo>
                    <a:pt x="2573" y="240627"/>
                  </a:lnTo>
                  <a:lnTo>
                    <a:pt x="558" y="253349"/>
                  </a:lnTo>
                  <a:lnTo>
                    <a:pt x="0" y="266444"/>
                  </a:lnTo>
                  <a:lnTo>
                    <a:pt x="605" y="279374"/>
                  </a:lnTo>
                  <a:lnTo>
                    <a:pt x="2088" y="291874"/>
                  </a:lnTo>
                  <a:lnTo>
                    <a:pt x="4368" y="303740"/>
                  </a:lnTo>
                  <a:lnTo>
                    <a:pt x="7569" y="314724"/>
                  </a:lnTo>
                  <a:lnTo>
                    <a:pt x="11687" y="324769"/>
                  </a:lnTo>
                  <a:lnTo>
                    <a:pt x="16755" y="333500"/>
                  </a:lnTo>
                  <a:lnTo>
                    <a:pt x="22914" y="340163"/>
                  </a:lnTo>
                  <a:lnTo>
                    <a:pt x="30130" y="344519"/>
                  </a:lnTo>
                  <a:lnTo>
                    <a:pt x="38078" y="346308"/>
                  </a:lnTo>
                  <a:lnTo>
                    <a:pt x="46251" y="345014"/>
                  </a:lnTo>
                  <a:lnTo>
                    <a:pt x="54334" y="340660"/>
                  </a:lnTo>
                  <a:lnTo>
                    <a:pt x="62046" y="333686"/>
                  </a:lnTo>
                  <a:lnTo>
                    <a:pt x="69073" y="324663"/>
                  </a:lnTo>
                  <a:lnTo>
                    <a:pt x="75315" y="314120"/>
                  </a:lnTo>
                  <a:lnTo>
                    <a:pt x="80845" y="302487"/>
                  </a:lnTo>
                  <a:lnTo>
                    <a:pt x="85801" y="290089"/>
                  </a:lnTo>
                  <a:lnTo>
                    <a:pt x="90320" y="277157"/>
                  </a:lnTo>
                  <a:lnTo>
                    <a:pt x="94358" y="263696"/>
                  </a:lnTo>
                  <a:lnTo>
                    <a:pt x="97697" y="249514"/>
                  </a:lnTo>
                  <a:lnTo>
                    <a:pt x="100279" y="234561"/>
                  </a:lnTo>
                  <a:lnTo>
                    <a:pt x="102183" y="218924"/>
                  </a:lnTo>
                  <a:lnTo>
                    <a:pt x="103544" y="202742"/>
                  </a:lnTo>
                  <a:lnTo>
                    <a:pt x="104496" y="186144"/>
                  </a:lnTo>
                  <a:lnTo>
                    <a:pt x="105155" y="169083"/>
                  </a:lnTo>
                  <a:lnTo>
                    <a:pt x="105604" y="151337"/>
                  </a:lnTo>
                  <a:lnTo>
                    <a:pt x="105909" y="132847"/>
                  </a:lnTo>
                  <a:lnTo>
                    <a:pt x="106115" y="113853"/>
                  </a:lnTo>
                  <a:lnTo>
                    <a:pt x="106254" y="94796"/>
                  </a:lnTo>
                  <a:lnTo>
                    <a:pt x="106342" y="75948"/>
                  </a:lnTo>
                  <a:lnTo>
                    <a:pt x="106232" y="57716"/>
                  </a:lnTo>
                  <a:lnTo>
                    <a:pt x="105625" y="40699"/>
                  </a:lnTo>
                  <a:lnTo>
                    <a:pt x="104396" y="25135"/>
                  </a:lnTo>
                  <a:lnTo>
                    <a:pt x="102394" y="11904"/>
                  </a:lnTo>
                  <a:lnTo>
                    <a:pt x="98669" y="3100"/>
                  </a:lnTo>
                  <a:lnTo>
                    <a:pt x="93288" y="0"/>
                  </a:lnTo>
                  <a:lnTo>
                    <a:pt x="88268" y="2241"/>
                  </a:lnTo>
                  <a:lnTo>
                    <a:pt x="84330" y="8818"/>
                  </a:lnTo>
                  <a:lnTo>
                    <a:pt x="81613" y="18673"/>
                  </a:lnTo>
                  <a:lnTo>
                    <a:pt x="80212" y="30906"/>
                  </a:lnTo>
                  <a:lnTo>
                    <a:pt x="80037" y="44819"/>
                  </a:lnTo>
                  <a:lnTo>
                    <a:pt x="80713" y="59898"/>
                  </a:lnTo>
                  <a:lnTo>
                    <a:pt x="81696" y="75777"/>
                  </a:lnTo>
                  <a:lnTo>
                    <a:pt x="82653" y="92193"/>
                  </a:lnTo>
                  <a:lnTo>
                    <a:pt x="83615" y="108641"/>
                  </a:lnTo>
                  <a:lnTo>
                    <a:pt x="84867" y="124386"/>
                  </a:lnTo>
                  <a:lnTo>
                    <a:pt x="86562" y="139093"/>
                  </a:lnTo>
                  <a:lnTo>
                    <a:pt x="88701" y="152937"/>
                  </a:lnTo>
                  <a:lnTo>
                    <a:pt x="91216" y="166388"/>
                  </a:lnTo>
                  <a:lnTo>
                    <a:pt x="94022" y="179776"/>
                  </a:lnTo>
                  <a:lnTo>
                    <a:pt x="97043" y="193245"/>
                  </a:lnTo>
                  <a:lnTo>
                    <a:pt x="100216" y="206835"/>
                  </a:lnTo>
                  <a:lnTo>
                    <a:pt x="103497" y="220527"/>
                  </a:lnTo>
                  <a:lnTo>
                    <a:pt x="106893" y="233885"/>
                  </a:lnTo>
                  <a:lnTo>
                    <a:pt x="110898" y="247493"/>
                  </a:lnTo>
                  <a:lnTo>
                    <a:pt x="116981" y="263663"/>
                  </a:lnTo>
                  <a:lnTo>
                    <a:pt x="127593" y="286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12065" y="2650878"/>
              <a:ext cx="203860" cy="194484"/>
            </a:xfrm>
            <a:custGeom>
              <a:avLst/>
              <a:gdLst/>
              <a:ahLst/>
              <a:cxnLst/>
              <a:rect l="0" t="0" r="0" b="0"/>
              <a:pathLst>
                <a:path w="203860" h="194484">
                  <a:moveTo>
                    <a:pt x="7815" y="42114"/>
                  </a:moveTo>
                  <a:lnTo>
                    <a:pt x="4949" y="51050"/>
                  </a:lnTo>
                  <a:lnTo>
                    <a:pt x="2806" y="60677"/>
                  </a:lnTo>
                  <a:lnTo>
                    <a:pt x="1208" y="71964"/>
                  </a:lnTo>
                  <a:lnTo>
                    <a:pt x="200" y="84631"/>
                  </a:lnTo>
                  <a:lnTo>
                    <a:pt x="0" y="98111"/>
                  </a:lnTo>
                  <a:lnTo>
                    <a:pt x="655" y="111978"/>
                  </a:lnTo>
                  <a:lnTo>
                    <a:pt x="2067" y="125841"/>
                  </a:lnTo>
                  <a:lnTo>
                    <a:pt x="4079" y="139284"/>
                  </a:lnTo>
                  <a:lnTo>
                    <a:pt x="6551" y="152123"/>
                  </a:lnTo>
                  <a:lnTo>
                    <a:pt x="9684" y="164045"/>
                  </a:lnTo>
                  <a:lnTo>
                    <a:pt x="13997" y="174534"/>
                  </a:lnTo>
                  <a:lnTo>
                    <a:pt x="19669" y="183424"/>
                  </a:lnTo>
                  <a:lnTo>
                    <a:pt x="26258" y="190225"/>
                  </a:lnTo>
                  <a:lnTo>
                    <a:pt x="32912" y="193988"/>
                  </a:lnTo>
                  <a:lnTo>
                    <a:pt x="39129" y="194483"/>
                  </a:lnTo>
                  <a:lnTo>
                    <a:pt x="44929" y="192239"/>
                  </a:lnTo>
                  <a:lnTo>
                    <a:pt x="50657" y="188152"/>
                  </a:lnTo>
                  <a:lnTo>
                    <a:pt x="56541" y="182920"/>
                  </a:lnTo>
                  <a:lnTo>
                    <a:pt x="62492" y="176668"/>
                  </a:lnTo>
                  <a:lnTo>
                    <a:pt x="68195" y="169050"/>
                  </a:lnTo>
                  <a:lnTo>
                    <a:pt x="73496" y="160001"/>
                  </a:lnTo>
                  <a:lnTo>
                    <a:pt x="78920" y="150945"/>
                  </a:lnTo>
                  <a:lnTo>
                    <a:pt x="85291" y="145583"/>
                  </a:lnTo>
                  <a:lnTo>
                    <a:pt x="92182" y="145746"/>
                  </a:lnTo>
                  <a:lnTo>
                    <a:pt x="98811" y="149640"/>
                  </a:lnTo>
                  <a:lnTo>
                    <a:pt x="105388" y="155504"/>
                  </a:lnTo>
                  <a:lnTo>
                    <a:pt x="112422" y="161891"/>
                  </a:lnTo>
                  <a:lnTo>
                    <a:pt x="120150" y="168021"/>
                  </a:lnTo>
                  <a:lnTo>
                    <a:pt x="128569" y="173304"/>
                  </a:lnTo>
                  <a:lnTo>
                    <a:pt x="137570" y="177112"/>
                  </a:lnTo>
                  <a:lnTo>
                    <a:pt x="147010" y="179261"/>
                  </a:lnTo>
                  <a:lnTo>
                    <a:pt x="156444" y="179589"/>
                  </a:lnTo>
                  <a:lnTo>
                    <a:pt x="165162" y="177774"/>
                  </a:lnTo>
                  <a:lnTo>
                    <a:pt x="172834" y="173853"/>
                  </a:lnTo>
                  <a:lnTo>
                    <a:pt x="179474" y="168138"/>
                  </a:lnTo>
                  <a:lnTo>
                    <a:pt x="185250" y="161024"/>
                  </a:lnTo>
                  <a:lnTo>
                    <a:pt x="190355" y="152869"/>
                  </a:lnTo>
                  <a:lnTo>
                    <a:pt x="194802" y="143804"/>
                  </a:lnTo>
                  <a:lnTo>
                    <a:pt x="198425" y="133742"/>
                  </a:lnTo>
                  <a:lnTo>
                    <a:pt x="201195" y="122721"/>
                  </a:lnTo>
                  <a:lnTo>
                    <a:pt x="203057" y="111049"/>
                  </a:lnTo>
                  <a:lnTo>
                    <a:pt x="203859" y="99215"/>
                  </a:lnTo>
                  <a:lnTo>
                    <a:pt x="203614" y="87514"/>
                  </a:lnTo>
                  <a:lnTo>
                    <a:pt x="202313" y="76047"/>
                  </a:lnTo>
                  <a:lnTo>
                    <a:pt x="199844" y="64813"/>
                  </a:lnTo>
                  <a:lnTo>
                    <a:pt x="196268" y="53785"/>
                  </a:lnTo>
                  <a:lnTo>
                    <a:pt x="192068" y="43177"/>
                  </a:lnTo>
                  <a:lnTo>
                    <a:pt x="187657" y="32312"/>
                  </a:lnTo>
                  <a:lnTo>
                    <a:pt x="182650" y="19118"/>
                  </a:lnTo>
                  <a:lnTo>
                    <a:pt x="176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53180" y="2682463"/>
              <a:ext cx="261540" cy="155116"/>
            </a:xfrm>
            <a:custGeom>
              <a:avLst/>
              <a:gdLst/>
              <a:ahLst/>
              <a:cxnLst/>
              <a:rect l="0" t="0" r="0" b="0"/>
              <a:pathLst>
                <a:path w="261540" h="155116">
                  <a:moveTo>
                    <a:pt x="72026" y="42114"/>
                  </a:moveTo>
                  <a:lnTo>
                    <a:pt x="60425" y="42248"/>
                  </a:lnTo>
                  <a:lnTo>
                    <a:pt x="50577" y="43529"/>
                  </a:lnTo>
                  <a:lnTo>
                    <a:pt x="41572" y="46127"/>
                  </a:lnTo>
                  <a:lnTo>
                    <a:pt x="33130" y="50019"/>
                  </a:lnTo>
                  <a:lnTo>
                    <a:pt x="25103" y="55300"/>
                  </a:lnTo>
                  <a:lnTo>
                    <a:pt x="17393" y="61886"/>
                  </a:lnTo>
                  <a:lnTo>
                    <a:pt x="10407" y="69559"/>
                  </a:lnTo>
                  <a:lnTo>
                    <a:pt x="5001" y="78070"/>
                  </a:lnTo>
                  <a:lnTo>
                    <a:pt x="1521" y="87197"/>
                  </a:lnTo>
                  <a:lnTo>
                    <a:pt x="0" y="96763"/>
                  </a:lnTo>
                  <a:lnTo>
                    <a:pt x="416" y="106636"/>
                  </a:lnTo>
                  <a:lnTo>
                    <a:pt x="2554" y="116712"/>
                  </a:lnTo>
                  <a:lnTo>
                    <a:pt x="6242" y="126595"/>
                  </a:lnTo>
                  <a:lnTo>
                    <a:pt x="11451" y="135626"/>
                  </a:lnTo>
                  <a:lnTo>
                    <a:pt x="18023" y="143500"/>
                  </a:lnTo>
                  <a:lnTo>
                    <a:pt x="25704" y="149768"/>
                  </a:lnTo>
                  <a:lnTo>
                    <a:pt x="34228" y="153698"/>
                  </a:lnTo>
                  <a:lnTo>
                    <a:pt x="43364" y="155115"/>
                  </a:lnTo>
                  <a:lnTo>
                    <a:pt x="52769" y="154303"/>
                  </a:lnTo>
                  <a:lnTo>
                    <a:pt x="62003" y="151715"/>
                  </a:lnTo>
                  <a:lnTo>
                    <a:pt x="70832" y="147786"/>
                  </a:lnTo>
                  <a:lnTo>
                    <a:pt x="78895" y="142560"/>
                  </a:lnTo>
                  <a:lnTo>
                    <a:pt x="85632" y="135705"/>
                  </a:lnTo>
                  <a:lnTo>
                    <a:pt x="90860" y="127175"/>
                  </a:lnTo>
                  <a:lnTo>
                    <a:pt x="94558" y="117347"/>
                  </a:lnTo>
                  <a:lnTo>
                    <a:pt x="96681" y="106834"/>
                  </a:lnTo>
                  <a:lnTo>
                    <a:pt x="97366" y="96063"/>
                  </a:lnTo>
                  <a:lnTo>
                    <a:pt x="96709" y="85408"/>
                  </a:lnTo>
                  <a:lnTo>
                    <a:pt x="94682" y="75261"/>
                  </a:lnTo>
                  <a:lnTo>
                    <a:pt x="91455" y="65814"/>
                  </a:lnTo>
                  <a:lnTo>
                    <a:pt x="89331" y="58453"/>
                  </a:lnTo>
                  <a:lnTo>
                    <a:pt x="90919" y="54852"/>
                  </a:lnTo>
                  <a:lnTo>
                    <a:pt x="95368" y="54272"/>
                  </a:lnTo>
                  <a:lnTo>
                    <a:pt x="101577" y="55695"/>
                  </a:lnTo>
                  <a:lnTo>
                    <a:pt x="108633" y="58615"/>
                  </a:lnTo>
                  <a:lnTo>
                    <a:pt x="115993" y="62691"/>
                  </a:lnTo>
                  <a:lnTo>
                    <a:pt x="123402" y="67640"/>
                  </a:lnTo>
                  <a:lnTo>
                    <a:pt x="130763" y="73224"/>
                  </a:lnTo>
                  <a:lnTo>
                    <a:pt x="138051" y="79258"/>
                  </a:lnTo>
                  <a:lnTo>
                    <a:pt x="145269" y="85607"/>
                  </a:lnTo>
                  <a:lnTo>
                    <a:pt x="152431" y="92173"/>
                  </a:lnTo>
                  <a:lnTo>
                    <a:pt x="159550" y="98891"/>
                  </a:lnTo>
                  <a:lnTo>
                    <a:pt x="166638" y="105878"/>
                  </a:lnTo>
                  <a:lnTo>
                    <a:pt x="173704" y="113408"/>
                  </a:lnTo>
                  <a:lnTo>
                    <a:pt x="180755" y="121583"/>
                  </a:lnTo>
                  <a:lnTo>
                    <a:pt x="187796" y="130193"/>
                  </a:lnTo>
                  <a:lnTo>
                    <a:pt x="194829" y="138819"/>
                  </a:lnTo>
                  <a:lnTo>
                    <a:pt x="201809" y="147162"/>
                  </a:lnTo>
                  <a:lnTo>
                    <a:pt x="207013" y="153356"/>
                  </a:lnTo>
                  <a:lnTo>
                    <a:pt x="208363" y="155026"/>
                  </a:lnTo>
                  <a:lnTo>
                    <a:pt x="206647" y="152694"/>
                  </a:lnTo>
                  <a:lnTo>
                    <a:pt x="202957" y="147384"/>
                  </a:lnTo>
                  <a:lnTo>
                    <a:pt x="198040" y="139738"/>
                  </a:lnTo>
                  <a:lnTo>
                    <a:pt x="192361" y="130278"/>
                  </a:lnTo>
                  <a:lnTo>
                    <a:pt x="186204" y="119623"/>
                  </a:lnTo>
                  <a:lnTo>
                    <a:pt x="179746" y="108453"/>
                  </a:lnTo>
                  <a:lnTo>
                    <a:pt x="173097" y="97189"/>
                  </a:lnTo>
                  <a:lnTo>
                    <a:pt x="166491" y="86009"/>
                  </a:lnTo>
                  <a:lnTo>
                    <a:pt x="160278" y="74966"/>
                  </a:lnTo>
                  <a:lnTo>
                    <a:pt x="154631" y="64059"/>
                  </a:lnTo>
                  <a:lnTo>
                    <a:pt x="150026" y="53428"/>
                  </a:lnTo>
                  <a:lnTo>
                    <a:pt x="147294" y="43355"/>
                  </a:lnTo>
                  <a:lnTo>
                    <a:pt x="146725" y="33960"/>
                  </a:lnTo>
                  <a:lnTo>
                    <a:pt x="148295" y="25684"/>
                  </a:lnTo>
                  <a:lnTo>
                    <a:pt x="151931" y="19335"/>
                  </a:lnTo>
                  <a:lnTo>
                    <a:pt x="157381" y="15175"/>
                  </a:lnTo>
                  <a:lnTo>
                    <a:pt x="164446" y="12841"/>
                  </a:lnTo>
                  <a:lnTo>
                    <a:pt x="173073" y="11639"/>
                  </a:lnTo>
                  <a:lnTo>
                    <a:pt x="183088" y="11042"/>
                  </a:lnTo>
                  <a:lnTo>
                    <a:pt x="194065" y="10585"/>
                  </a:lnTo>
                  <a:lnTo>
                    <a:pt x="205424" y="9803"/>
                  </a:lnTo>
                  <a:lnTo>
                    <a:pt x="216789" y="8494"/>
                  </a:lnTo>
                  <a:lnTo>
                    <a:pt x="227558" y="6806"/>
                  </a:lnTo>
                  <a:lnTo>
                    <a:pt x="237869" y="4965"/>
                  </a:lnTo>
                  <a:lnTo>
                    <a:pt x="248624" y="2807"/>
                  </a:lnTo>
                  <a:lnTo>
                    <a:pt x="2615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67362" y="2524536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66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71" y="81181"/>
                  </a:lnTo>
                  <a:lnTo>
                    <a:pt x="8042" y="97284"/>
                  </a:lnTo>
                  <a:lnTo>
                    <a:pt x="9502" y="113308"/>
                  </a:lnTo>
                  <a:lnTo>
                    <a:pt x="11330" y="129010"/>
                  </a:lnTo>
                  <a:lnTo>
                    <a:pt x="13388" y="144500"/>
                  </a:lnTo>
                  <a:lnTo>
                    <a:pt x="15316" y="160126"/>
                  </a:lnTo>
                  <a:lnTo>
                    <a:pt x="16915" y="176079"/>
                  </a:lnTo>
                  <a:lnTo>
                    <a:pt x="18311" y="192064"/>
                  </a:lnTo>
                  <a:lnTo>
                    <a:pt x="19854" y="207425"/>
                  </a:lnTo>
                  <a:lnTo>
                    <a:pt x="21740" y="221828"/>
                  </a:lnTo>
                  <a:lnTo>
                    <a:pt x="23847" y="235211"/>
                  </a:lnTo>
                  <a:lnTo>
                    <a:pt x="26028" y="249132"/>
                  </a:lnTo>
                  <a:lnTo>
                    <a:pt x="28480" y="267046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12099" y="2629821"/>
              <a:ext cx="102663" cy="200042"/>
            </a:xfrm>
            <a:custGeom>
              <a:avLst/>
              <a:gdLst/>
              <a:ahLst/>
              <a:cxnLst/>
              <a:rect l="0" t="0" r="0" b="0"/>
              <a:pathLst>
                <a:path w="102663" h="200042">
                  <a:moveTo>
                    <a:pt x="81605" y="0"/>
                  </a:moveTo>
                  <a:lnTo>
                    <a:pt x="75670" y="8734"/>
                  </a:lnTo>
                  <a:lnTo>
                    <a:pt x="69466" y="16441"/>
                  </a:lnTo>
                  <a:lnTo>
                    <a:pt x="62370" y="23843"/>
                  </a:lnTo>
                  <a:lnTo>
                    <a:pt x="54430" y="31104"/>
                  </a:lnTo>
                  <a:lnTo>
                    <a:pt x="45783" y="38283"/>
                  </a:lnTo>
                  <a:lnTo>
                    <a:pt x="36598" y="45413"/>
                  </a:lnTo>
                  <a:lnTo>
                    <a:pt x="27344" y="52676"/>
                  </a:lnTo>
                  <a:lnTo>
                    <a:pt x="18750" y="60391"/>
                  </a:lnTo>
                  <a:lnTo>
                    <a:pt x="11178" y="68695"/>
                  </a:lnTo>
                  <a:lnTo>
                    <a:pt x="5114" y="77561"/>
                  </a:lnTo>
                  <a:lnTo>
                    <a:pt x="1323" y="86891"/>
                  </a:lnTo>
                  <a:lnTo>
                    <a:pt x="0" y="96571"/>
                  </a:lnTo>
                  <a:lnTo>
                    <a:pt x="874" y="106341"/>
                  </a:lnTo>
                  <a:lnTo>
                    <a:pt x="3504" y="115821"/>
                  </a:lnTo>
                  <a:lnTo>
                    <a:pt x="7452" y="124824"/>
                  </a:lnTo>
                  <a:lnTo>
                    <a:pt x="12352" y="133342"/>
                  </a:lnTo>
                  <a:lnTo>
                    <a:pt x="17923" y="141450"/>
                  </a:lnTo>
                  <a:lnTo>
                    <a:pt x="23964" y="149234"/>
                  </a:lnTo>
                  <a:lnTo>
                    <a:pt x="30492" y="156616"/>
                  </a:lnTo>
                  <a:lnTo>
                    <a:pt x="37712" y="163354"/>
                  </a:lnTo>
                  <a:lnTo>
                    <a:pt x="45681" y="169370"/>
                  </a:lnTo>
                  <a:lnTo>
                    <a:pt x="54242" y="174778"/>
                  </a:lnTo>
                  <a:lnTo>
                    <a:pt x="64165" y="180436"/>
                  </a:lnTo>
                  <a:lnTo>
                    <a:pt x="78558" y="187957"/>
                  </a:lnTo>
                  <a:lnTo>
                    <a:pt x="102662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98283" y="2665048"/>
              <a:ext cx="111620" cy="176166"/>
            </a:xfrm>
            <a:custGeom>
              <a:avLst/>
              <a:gdLst/>
              <a:ahLst/>
              <a:cxnLst/>
              <a:rect l="0" t="0" r="0" b="0"/>
              <a:pathLst>
                <a:path w="111620" h="176166">
                  <a:moveTo>
                    <a:pt x="48063" y="112172"/>
                  </a:moveTo>
                  <a:lnTo>
                    <a:pt x="56864" y="109171"/>
                  </a:lnTo>
                  <a:lnTo>
                    <a:pt x="65211" y="105748"/>
                  </a:lnTo>
                  <a:lnTo>
                    <a:pt x="73901" y="101548"/>
                  </a:lnTo>
                  <a:lnTo>
                    <a:pt x="82676" y="96475"/>
                  </a:lnTo>
                  <a:lnTo>
                    <a:pt x="90874" y="90345"/>
                  </a:lnTo>
                  <a:lnTo>
                    <a:pt x="98150" y="83161"/>
                  </a:lnTo>
                  <a:lnTo>
                    <a:pt x="104168" y="75074"/>
                  </a:lnTo>
                  <a:lnTo>
                    <a:pt x="108453" y="66279"/>
                  </a:lnTo>
                  <a:lnTo>
                    <a:pt x="110916" y="56959"/>
                  </a:lnTo>
                  <a:lnTo>
                    <a:pt x="111619" y="47262"/>
                  </a:lnTo>
                  <a:lnTo>
                    <a:pt x="110587" y="37301"/>
                  </a:lnTo>
                  <a:lnTo>
                    <a:pt x="108003" y="27175"/>
                  </a:lnTo>
                  <a:lnTo>
                    <a:pt x="104000" y="17597"/>
                  </a:lnTo>
                  <a:lnTo>
                    <a:pt x="98573" y="9836"/>
                  </a:lnTo>
                  <a:lnTo>
                    <a:pt x="91851" y="4438"/>
                  </a:lnTo>
                  <a:lnTo>
                    <a:pt x="84068" y="1290"/>
                  </a:lnTo>
                  <a:lnTo>
                    <a:pt x="75475" y="0"/>
                  </a:lnTo>
                  <a:lnTo>
                    <a:pt x="66292" y="135"/>
                  </a:lnTo>
                  <a:lnTo>
                    <a:pt x="56856" y="1476"/>
                  </a:lnTo>
                  <a:lnTo>
                    <a:pt x="47601" y="4029"/>
                  </a:lnTo>
                  <a:lnTo>
                    <a:pt x="38754" y="7705"/>
                  </a:lnTo>
                  <a:lnTo>
                    <a:pt x="30509" y="12475"/>
                  </a:lnTo>
                  <a:lnTo>
                    <a:pt x="23117" y="18433"/>
                  </a:lnTo>
                  <a:lnTo>
                    <a:pt x="16630" y="25526"/>
                  </a:lnTo>
                  <a:lnTo>
                    <a:pt x="11105" y="33901"/>
                  </a:lnTo>
                  <a:lnTo>
                    <a:pt x="6683" y="43959"/>
                  </a:lnTo>
                  <a:lnTo>
                    <a:pt x="3341" y="55755"/>
                  </a:lnTo>
                  <a:lnTo>
                    <a:pt x="1078" y="68745"/>
                  </a:lnTo>
                  <a:lnTo>
                    <a:pt x="0" y="81994"/>
                  </a:lnTo>
                  <a:lnTo>
                    <a:pt x="56" y="94939"/>
                  </a:lnTo>
                  <a:lnTo>
                    <a:pt x="1228" y="107390"/>
                  </a:lnTo>
                  <a:lnTo>
                    <a:pt x="3610" y="119358"/>
                  </a:lnTo>
                  <a:lnTo>
                    <a:pt x="7142" y="130915"/>
                  </a:lnTo>
                  <a:lnTo>
                    <a:pt x="11801" y="141829"/>
                  </a:lnTo>
                  <a:lnTo>
                    <a:pt x="17678" y="151567"/>
                  </a:lnTo>
                  <a:lnTo>
                    <a:pt x="24705" y="159926"/>
                  </a:lnTo>
                  <a:lnTo>
                    <a:pt x="32694" y="166694"/>
                  </a:lnTo>
                  <a:lnTo>
                    <a:pt x="41428" y="171492"/>
                  </a:lnTo>
                  <a:lnTo>
                    <a:pt x="50699" y="174314"/>
                  </a:lnTo>
                  <a:lnTo>
                    <a:pt x="60089" y="175597"/>
                  </a:lnTo>
                  <a:lnTo>
                    <a:pt x="69986" y="176165"/>
                  </a:lnTo>
                  <a:lnTo>
                    <a:pt x="82377" y="176070"/>
                  </a:lnTo>
                  <a:lnTo>
                    <a:pt x="100706" y="175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68645" y="2482241"/>
              <a:ext cx="139453" cy="368679"/>
            </a:xfrm>
            <a:custGeom>
              <a:avLst/>
              <a:gdLst/>
              <a:ahLst/>
              <a:cxnLst/>
              <a:rect l="0" t="0" r="0" b="0"/>
              <a:pathLst>
                <a:path w="139453" h="368679">
                  <a:moveTo>
                    <a:pt x="88271" y="294979"/>
                  </a:moveTo>
                  <a:lnTo>
                    <a:pt x="85271" y="286245"/>
                  </a:lnTo>
                  <a:lnTo>
                    <a:pt x="81848" y="278538"/>
                  </a:lnTo>
                  <a:lnTo>
                    <a:pt x="77643" y="271150"/>
                  </a:lnTo>
                  <a:lnTo>
                    <a:pt x="72397" y="264407"/>
                  </a:lnTo>
                  <a:lnTo>
                    <a:pt x="65619" y="259173"/>
                  </a:lnTo>
                  <a:lnTo>
                    <a:pt x="57191" y="255817"/>
                  </a:lnTo>
                  <a:lnTo>
                    <a:pt x="47624" y="254548"/>
                  </a:lnTo>
                  <a:lnTo>
                    <a:pt x="37829" y="255668"/>
                  </a:lnTo>
                  <a:lnTo>
                    <a:pt x="28369" y="259096"/>
                  </a:lnTo>
                  <a:lnTo>
                    <a:pt x="19750" y="264635"/>
                  </a:lnTo>
                  <a:lnTo>
                    <a:pt x="12574" y="272156"/>
                  </a:lnTo>
                  <a:lnTo>
                    <a:pt x="7019" y="281391"/>
                  </a:lnTo>
                  <a:lnTo>
                    <a:pt x="3087" y="291824"/>
                  </a:lnTo>
                  <a:lnTo>
                    <a:pt x="799" y="302811"/>
                  </a:lnTo>
                  <a:lnTo>
                    <a:pt x="0" y="313931"/>
                  </a:lnTo>
                  <a:lnTo>
                    <a:pt x="579" y="324835"/>
                  </a:lnTo>
                  <a:lnTo>
                    <a:pt x="2553" y="335158"/>
                  </a:lnTo>
                  <a:lnTo>
                    <a:pt x="5812" y="344752"/>
                  </a:lnTo>
                  <a:lnTo>
                    <a:pt x="10457" y="353177"/>
                  </a:lnTo>
                  <a:lnTo>
                    <a:pt x="16855" y="359634"/>
                  </a:lnTo>
                  <a:lnTo>
                    <a:pt x="25041" y="363855"/>
                  </a:lnTo>
                  <a:lnTo>
                    <a:pt x="34453" y="365724"/>
                  </a:lnTo>
                  <a:lnTo>
                    <a:pt x="44148" y="365016"/>
                  </a:lnTo>
                  <a:lnTo>
                    <a:pt x="53553" y="361874"/>
                  </a:lnTo>
                  <a:lnTo>
                    <a:pt x="62474" y="356698"/>
                  </a:lnTo>
                  <a:lnTo>
                    <a:pt x="70919" y="349953"/>
                  </a:lnTo>
                  <a:lnTo>
                    <a:pt x="78961" y="342048"/>
                  </a:lnTo>
                  <a:lnTo>
                    <a:pt x="86532" y="333152"/>
                  </a:lnTo>
                  <a:lnTo>
                    <a:pt x="93406" y="323205"/>
                  </a:lnTo>
                  <a:lnTo>
                    <a:pt x="99515" y="312250"/>
                  </a:lnTo>
                  <a:lnTo>
                    <a:pt x="104942" y="300285"/>
                  </a:lnTo>
                  <a:lnTo>
                    <a:pt x="109823" y="287189"/>
                  </a:lnTo>
                  <a:lnTo>
                    <a:pt x="114293" y="272999"/>
                  </a:lnTo>
                  <a:lnTo>
                    <a:pt x="118465" y="257724"/>
                  </a:lnTo>
                  <a:lnTo>
                    <a:pt x="122427" y="241259"/>
                  </a:lnTo>
                  <a:lnTo>
                    <a:pt x="126240" y="223668"/>
                  </a:lnTo>
                  <a:lnTo>
                    <a:pt x="129784" y="205295"/>
                  </a:lnTo>
                  <a:lnTo>
                    <a:pt x="132785" y="186664"/>
                  </a:lnTo>
                  <a:lnTo>
                    <a:pt x="135136" y="168096"/>
                  </a:lnTo>
                  <a:lnTo>
                    <a:pt x="136882" y="149713"/>
                  </a:lnTo>
                  <a:lnTo>
                    <a:pt x="138137" y="131531"/>
                  </a:lnTo>
                  <a:lnTo>
                    <a:pt x="139015" y="113526"/>
                  </a:lnTo>
                  <a:lnTo>
                    <a:pt x="139452" y="95825"/>
                  </a:lnTo>
                  <a:lnTo>
                    <a:pt x="139221" y="78698"/>
                  </a:lnTo>
                  <a:lnTo>
                    <a:pt x="138252" y="62252"/>
                  </a:lnTo>
                  <a:lnTo>
                    <a:pt x="136618" y="46596"/>
                  </a:lnTo>
                  <a:lnTo>
                    <a:pt x="134451" y="31922"/>
                  </a:lnTo>
                  <a:lnTo>
                    <a:pt x="131868" y="18264"/>
                  </a:lnTo>
                  <a:lnTo>
                    <a:pt x="128525" y="6586"/>
                  </a:lnTo>
                  <a:lnTo>
                    <a:pt x="124094" y="0"/>
                  </a:lnTo>
                  <a:lnTo>
                    <a:pt x="119615" y="92"/>
                  </a:lnTo>
                  <a:lnTo>
                    <a:pt x="116190" y="4882"/>
                  </a:lnTo>
                  <a:lnTo>
                    <a:pt x="113680" y="12734"/>
                  </a:lnTo>
                  <a:lnTo>
                    <a:pt x="111486" y="22622"/>
                  </a:lnTo>
                  <a:lnTo>
                    <a:pt x="109222" y="33886"/>
                  </a:lnTo>
                  <a:lnTo>
                    <a:pt x="106903" y="46406"/>
                  </a:lnTo>
                  <a:lnTo>
                    <a:pt x="104816" y="60493"/>
                  </a:lnTo>
                  <a:lnTo>
                    <a:pt x="103123" y="76203"/>
                  </a:lnTo>
                  <a:lnTo>
                    <a:pt x="101838" y="93335"/>
                  </a:lnTo>
                  <a:lnTo>
                    <a:pt x="100902" y="111595"/>
                  </a:lnTo>
                  <a:lnTo>
                    <a:pt x="100245" y="130692"/>
                  </a:lnTo>
                  <a:lnTo>
                    <a:pt x="99956" y="150228"/>
                  </a:lnTo>
                  <a:lnTo>
                    <a:pt x="100287" y="169716"/>
                  </a:lnTo>
                  <a:lnTo>
                    <a:pt x="101324" y="188895"/>
                  </a:lnTo>
                  <a:lnTo>
                    <a:pt x="103004" y="207705"/>
                  </a:lnTo>
                  <a:lnTo>
                    <a:pt x="105202" y="226182"/>
                  </a:lnTo>
                  <a:lnTo>
                    <a:pt x="107792" y="244388"/>
                  </a:lnTo>
                  <a:lnTo>
                    <a:pt x="110665" y="262226"/>
                  </a:lnTo>
                  <a:lnTo>
                    <a:pt x="113740" y="279445"/>
                  </a:lnTo>
                  <a:lnTo>
                    <a:pt x="116949" y="295944"/>
                  </a:lnTo>
                  <a:lnTo>
                    <a:pt x="120098" y="311377"/>
                  </a:lnTo>
                  <a:lnTo>
                    <a:pt x="123167" y="326692"/>
                  </a:lnTo>
                  <a:lnTo>
                    <a:pt x="126424" y="344353"/>
                  </a:lnTo>
                  <a:lnTo>
                    <a:pt x="130385" y="368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07276" y="2492950"/>
              <a:ext cx="133952" cy="389556"/>
            </a:xfrm>
            <a:custGeom>
              <a:avLst/>
              <a:gdLst/>
              <a:ahLst/>
              <a:cxnLst/>
              <a:rect l="0" t="0" r="0" b="0"/>
              <a:pathLst>
                <a:path w="133952" h="389556">
                  <a:moveTo>
                    <a:pt x="7610" y="0"/>
                  </a:moveTo>
                  <a:lnTo>
                    <a:pt x="4810" y="8802"/>
                  </a:lnTo>
                  <a:lnTo>
                    <a:pt x="3308" y="17149"/>
                  </a:lnTo>
                  <a:lnTo>
                    <a:pt x="2997" y="25852"/>
                  </a:lnTo>
                  <a:lnTo>
                    <a:pt x="3504" y="35146"/>
                  </a:lnTo>
                  <a:lnTo>
                    <a:pt x="4323" y="45289"/>
                  </a:lnTo>
                  <a:lnTo>
                    <a:pt x="5139" y="56339"/>
                  </a:lnTo>
                  <a:lnTo>
                    <a:pt x="5823" y="68351"/>
                  </a:lnTo>
                  <a:lnTo>
                    <a:pt x="6349" y="81469"/>
                  </a:lnTo>
                  <a:lnTo>
                    <a:pt x="6735" y="95661"/>
                  </a:lnTo>
                  <a:lnTo>
                    <a:pt x="7010" y="110596"/>
                  </a:lnTo>
                  <a:lnTo>
                    <a:pt x="7202" y="125766"/>
                  </a:lnTo>
                  <a:lnTo>
                    <a:pt x="7334" y="140857"/>
                  </a:lnTo>
                  <a:lnTo>
                    <a:pt x="7424" y="155752"/>
                  </a:lnTo>
                  <a:lnTo>
                    <a:pt x="7484" y="170438"/>
                  </a:lnTo>
                  <a:lnTo>
                    <a:pt x="7526" y="184952"/>
                  </a:lnTo>
                  <a:lnTo>
                    <a:pt x="7554" y="199497"/>
                  </a:lnTo>
                  <a:lnTo>
                    <a:pt x="7573" y="214415"/>
                  </a:lnTo>
                  <a:lnTo>
                    <a:pt x="7585" y="229860"/>
                  </a:lnTo>
                  <a:lnTo>
                    <a:pt x="7593" y="245660"/>
                  </a:lnTo>
                  <a:lnTo>
                    <a:pt x="7599" y="261419"/>
                  </a:lnTo>
                  <a:lnTo>
                    <a:pt x="7602" y="276914"/>
                  </a:lnTo>
                  <a:lnTo>
                    <a:pt x="7605" y="292251"/>
                  </a:lnTo>
                  <a:lnTo>
                    <a:pt x="7606" y="307767"/>
                  </a:lnTo>
                  <a:lnTo>
                    <a:pt x="7603" y="323615"/>
                  </a:lnTo>
                  <a:lnTo>
                    <a:pt x="7415" y="338477"/>
                  </a:lnTo>
                  <a:lnTo>
                    <a:pt x="6191" y="348648"/>
                  </a:lnTo>
                  <a:lnTo>
                    <a:pt x="3862" y="351858"/>
                  </a:lnTo>
                  <a:lnTo>
                    <a:pt x="1759" y="349401"/>
                  </a:lnTo>
                  <a:lnTo>
                    <a:pt x="398" y="343191"/>
                  </a:lnTo>
                  <a:lnTo>
                    <a:pt x="0" y="334851"/>
                  </a:lnTo>
                  <a:lnTo>
                    <a:pt x="553" y="325402"/>
                  </a:lnTo>
                  <a:lnTo>
                    <a:pt x="1913" y="315396"/>
                  </a:lnTo>
                  <a:lnTo>
                    <a:pt x="3899" y="305117"/>
                  </a:lnTo>
                  <a:lnTo>
                    <a:pt x="6349" y="294706"/>
                  </a:lnTo>
                  <a:lnTo>
                    <a:pt x="9130" y="284232"/>
                  </a:lnTo>
                  <a:lnTo>
                    <a:pt x="12144" y="273728"/>
                  </a:lnTo>
                  <a:lnTo>
                    <a:pt x="15330" y="263223"/>
                  </a:lnTo>
                  <a:lnTo>
                    <a:pt x="19132" y="253217"/>
                  </a:lnTo>
                  <a:lnTo>
                    <a:pt x="24434" y="244635"/>
                  </a:lnTo>
                  <a:lnTo>
                    <a:pt x="31592" y="237875"/>
                  </a:lnTo>
                  <a:lnTo>
                    <a:pt x="40163" y="233168"/>
                  </a:lnTo>
                  <a:lnTo>
                    <a:pt x="49220" y="230826"/>
                  </a:lnTo>
                  <a:lnTo>
                    <a:pt x="58160" y="230772"/>
                  </a:lnTo>
                  <a:lnTo>
                    <a:pt x="66753" y="232649"/>
                  </a:lnTo>
                  <a:lnTo>
                    <a:pt x="74970" y="236027"/>
                  </a:lnTo>
                  <a:lnTo>
                    <a:pt x="82855" y="240517"/>
                  </a:lnTo>
                  <a:lnTo>
                    <a:pt x="90319" y="245968"/>
                  </a:lnTo>
                  <a:lnTo>
                    <a:pt x="97120" y="252448"/>
                  </a:lnTo>
                  <a:lnTo>
                    <a:pt x="103180" y="259921"/>
                  </a:lnTo>
                  <a:lnTo>
                    <a:pt x="108575" y="268397"/>
                  </a:lnTo>
                  <a:lnTo>
                    <a:pt x="113434" y="277996"/>
                  </a:lnTo>
                  <a:lnTo>
                    <a:pt x="117884" y="288680"/>
                  </a:lnTo>
                  <a:lnTo>
                    <a:pt x="121874" y="300279"/>
                  </a:lnTo>
                  <a:lnTo>
                    <a:pt x="125181" y="312590"/>
                  </a:lnTo>
                  <a:lnTo>
                    <a:pt x="127741" y="325412"/>
                  </a:lnTo>
                  <a:lnTo>
                    <a:pt x="129634" y="338181"/>
                  </a:lnTo>
                  <a:lnTo>
                    <a:pt x="131192" y="351328"/>
                  </a:lnTo>
                  <a:lnTo>
                    <a:pt x="132553" y="367122"/>
                  </a:lnTo>
                  <a:lnTo>
                    <a:pt x="13395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66960" y="2727005"/>
              <a:ext cx="163782" cy="131267"/>
            </a:xfrm>
            <a:custGeom>
              <a:avLst/>
              <a:gdLst/>
              <a:ahLst/>
              <a:cxnLst/>
              <a:rect l="0" t="0" r="0" b="0"/>
              <a:pathLst>
                <a:path w="163782" h="131267">
                  <a:moveTo>
                    <a:pt x="58496" y="92329"/>
                  </a:moveTo>
                  <a:lnTo>
                    <a:pt x="64363" y="86394"/>
                  </a:lnTo>
                  <a:lnTo>
                    <a:pt x="69928" y="80189"/>
                  </a:lnTo>
                  <a:lnTo>
                    <a:pt x="75713" y="73094"/>
                  </a:lnTo>
                  <a:lnTo>
                    <a:pt x="81275" y="65154"/>
                  </a:lnTo>
                  <a:lnTo>
                    <a:pt x="85660" y="56507"/>
                  </a:lnTo>
                  <a:lnTo>
                    <a:pt x="88424" y="47317"/>
                  </a:lnTo>
                  <a:lnTo>
                    <a:pt x="89450" y="37890"/>
                  </a:lnTo>
                  <a:lnTo>
                    <a:pt x="88695" y="28649"/>
                  </a:lnTo>
                  <a:lnTo>
                    <a:pt x="86323" y="19823"/>
                  </a:lnTo>
                  <a:lnTo>
                    <a:pt x="82306" y="11934"/>
                  </a:lnTo>
                  <a:lnTo>
                    <a:pt x="76345" y="5846"/>
                  </a:lnTo>
                  <a:lnTo>
                    <a:pt x="68458" y="1871"/>
                  </a:lnTo>
                  <a:lnTo>
                    <a:pt x="59250" y="0"/>
                  </a:lnTo>
                  <a:lnTo>
                    <a:pt x="49693" y="174"/>
                  </a:lnTo>
                  <a:lnTo>
                    <a:pt x="40386" y="2146"/>
                  </a:lnTo>
                  <a:lnTo>
                    <a:pt x="31700" y="5721"/>
                  </a:lnTo>
                  <a:lnTo>
                    <a:pt x="23946" y="10853"/>
                  </a:lnTo>
                  <a:lnTo>
                    <a:pt x="17185" y="17377"/>
                  </a:lnTo>
                  <a:lnTo>
                    <a:pt x="11459" y="25196"/>
                  </a:lnTo>
                  <a:lnTo>
                    <a:pt x="6895" y="34346"/>
                  </a:lnTo>
                  <a:lnTo>
                    <a:pt x="3454" y="44720"/>
                  </a:lnTo>
                  <a:lnTo>
                    <a:pt x="1124" y="55940"/>
                  </a:lnTo>
                  <a:lnTo>
                    <a:pt x="0" y="67463"/>
                  </a:lnTo>
                  <a:lnTo>
                    <a:pt x="24" y="78948"/>
                  </a:lnTo>
                  <a:lnTo>
                    <a:pt x="1175" y="90098"/>
                  </a:lnTo>
                  <a:lnTo>
                    <a:pt x="3543" y="100587"/>
                  </a:lnTo>
                  <a:lnTo>
                    <a:pt x="7070" y="110292"/>
                  </a:lnTo>
                  <a:lnTo>
                    <a:pt x="11895" y="118792"/>
                  </a:lnTo>
                  <a:lnTo>
                    <a:pt x="18416" y="125298"/>
                  </a:lnTo>
                  <a:lnTo>
                    <a:pt x="26684" y="129548"/>
                  </a:lnTo>
                  <a:lnTo>
                    <a:pt x="36151" y="131266"/>
                  </a:lnTo>
                  <a:lnTo>
                    <a:pt x="45883" y="129926"/>
                  </a:lnTo>
                  <a:lnTo>
                    <a:pt x="55308" y="125544"/>
                  </a:lnTo>
                  <a:lnTo>
                    <a:pt x="64074" y="118722"/>
                  </a:lnTo>
                  <a:lnTo>
                    <a:pt x="71880" y="110333"/>
                  </a:lnTo>
                  <a:lnTo>
                    <a:pt x="78699" y="101078"/>
                  </a:lnTo>
                  <a:lnTo>
                    <a:pt x="85206" y="92940"/>
                  </a:lnTo>
                  <a:lnTo>
                    <a:pt x="91696" y="88878"/>
                  </a:lnTo>
                  <a:lnTo>
                    <a:pt x="97513" y="89288"/>
                  </a:lnTo>
                  <a:lnTo>
                    <a:pt x="102986" y="92729"/>
                  </a:lnTo>
                  <a:lnTo>
                    <a:pt x="108531" y="97865"/>
                  </a:lnTo>
                  <a:lnTo>
                    <a:pt x="114497" y="103400"/>
                  </a:lnTo>
                  <a:lnTo>
                    <a:pt x="121225" y="107973"/>
                  </a:lnTo>
                  <a:lnTo>
                    <a:pt x="128844" y="110973"/>
                  </a:lnTo>
                  <a:lnTo>
                    <a:pt x="137493" y="112886"/>
                  </a:lnTo>
                  <a:lnTo>
                    <a:pt x="148442" y="113681"/>
                  </a:lnTo>
                  <a:lnTo>
                    <a:pt x="163781" y="113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36452" y="2692992"/>
              <a:ext cx="120631" cy="135250"/>
            </a:xfrm>
            <a:custGeom>
              <a:avLst/>
              <a:gdLst/>
              <a:ahLst/>
              <a:cxnLst/>
              <a:rect l="0" t="0" r="0" b="0"/>
              <a:pathLst>
                <a:path w="120631" h="135250">
                  <a:moveTo>
                    <a:pt x="15345" y="63171"/>
                  </a:moveTo>
                  <a:lnTo>
                    <a:pt x="12545" y="72039"/>
                  </a:lnTo>
                  <a:lnTo>
                    <a:pt x="11043" y="81026"/>
                  </a:lnTo>
                  <a:lnTo>
                    <a:pt x="10737" y="91017"/>
                  </a:lnTo>
                  <a:lnTo>
                    <a:pt x="11417" y="101825"/>
                  </a:lnTo>
                  <a:lnTo>
                    <a:pt x="12884" y="112987"/>
                  </a:lnTo>
                  <a:lnTo>
                    <a:pt x="14935" y="124124"/>
                  </a:lnTo>
                  <a:lnTo>
                    <a:pt x="16776" y="132655"/>
                  </a:lnTo>
                  <a:lnTo>
                    <a:pt x="17213" y="135249"/>
                  </a:lnTo>
                  <a:lnTo>
                    <a:pt x="15906" y="132483"/>
                  </a:lnTo>
                  <a:lnTo>
                    <a:pt x="13055" y="125901"/>
                  </a:lnTo>
                  <a:lnTo>
                    <a:pt x="9324" y="116770"/>
                  </a:lnTo>
                  <a:lnTo>
                    <a:pt x="5648" y="105965"/>
                  </a:lnTo>
                  <a:lnTo>
                    <a:pt x="2548" y="94070"/>
                  </a:lnTo>
                  <a:lnTo>
                    <a:pt x="482" y="81790"/>
                  </a:lnTo>
                  <a:lnTo>
                    <a:pt x="0" y="69985"/>
                  </a:lnTo>
                  <a:lnTo>
                    <a:pt x="1239" y="59079"/>
                  </a:lnTo>
                  <a:lnTo>
                    <a:pt x="4175" y="49278"/>
                  </a:lnTo>
                  <a:lnTo>
                    <a:pt x="8803" y="40756"/>
                  </a:lnTo>
                  <a:lnTo>
                    <a:pt x="14953" y="33471"/>
                  </a:lnTo>
                  <a:lnTo>
                    <a:pt x="22504" y="27389"/>
                  </a:lnTo>
                  <a:lnTo>
                    <a:pt x="31466" y="22586"/>
                  </a:lnTo>
                  <a:lnTo>
                    <a:pt x="41710" y="18975"/>
                  </a:lnTo>
                  <a:lnTo>
                    <a:pt x="52841" y="16191"/>
                  </a:lnTo>
                  <a:lnTo>
                    <a:pt x="64303" y="13697"/>
                  </a:lnTo>
                  <a:lnTo>
                    <a:pt x="75738" y="11167"/>
                  </a:lnTo>
                  <a:lnTo>
                    <a:pt x="86554" y="8625"/>
                  </a:lnTo>
                  <a:lnTo>
                    <a:pt x="96902" y="6102"/>
                  </a:lnTo>
                  <a:lnTo>
                    <a:pt x="107686" y="3372"/>
                  </a:lnTo>
                  <a:lnTo>
                    <a:pt x="12063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84019" y="2532600"/>
              <a:ext cx="99406" cy="336023"/>
            </a:xfrm>
            <a:custGeom>
              <a:avLst/>
              <a:gdLst/>
              <a:ahLst/>
              <a:cxnLst/>
              <a:rect l="0" t="0" r="0" b="0"/>
              <a:pathLst>
                <a:path w="99406" h="336023">
                  <a:moveTo>
                    <a:pt x="99405" y="213034"/>
                  </a:moveTo>
                  <a:lnTo>
                    <a:pt x="90603" y="207234"/>
                  </a:lnTo>
                  <a:lnTo>
                    <a:pt x="82257" y="202310"/>
                  </a:lnTo>
                  <a:lnTo>
                    <a:pt x="73563" y="197821"/>
                  </a:lnTo>
                  <a:lnTo>
                    <a:pt x="64613" y="194118"/>
                  </a:lnTo>
                  <a:lnTo>
                    <a:pt x="55767" y="192050"/>
                  </a:lnTo>
                  <a:lnTo>
                    <a:pt x="47228" y="191948"/>
                  </a:lnTo>
                  <a:lnTo>
                    <a:pt x="39040" y="193672"/>
                  </a:lnTo>
                  <a:lnTo>
                    <a:pt x="31163" y="196886"/>
                  </a:lnTo>
                  <a:lnTo>
                    <a:pt x="23542" y="201241"/>
                  </a:lnTo>
                  <a:lnTo>
                    <a:pt x="16441" y="206756"/>
                  </a:lnTo>
                  <a:lnTo>
                    <a:pt x="10425" y="213806"/>
                  </a:lnTo>
                  <a:lnTo>
                    <a:pt x="5717" y="222471"/>
                  </a:lnTo>
                  <a:lnTo>
                    <a:pt x="2385" y="232559"/>
                  </a:lnTo>
                  <a:lnTo>
                    <a:pt x="516" y="243779"/>
                  </a:lnTo>
                  <a:lnTo>
                    <a:pt x="0" y="255842"/>
                  </a:lnTo>
                  <a:lnTo>
                    <a:pt x="602" y="268349"/>
                  </a:lnTo>
                  <a:lnTo>
                    <a:pt x="2060" y="280810"/>
                  </a:lnTo>
                  <a:lnTo>
                    <a:pt x="4155" y="292956"/>
                  </a:lnTo>
                  <a:lnTo>
                    <a:pt x="7034" y="304398"/>
                  </a:lnTo>
                  <a:lnTo>
                    <a:pt x="11176" y="314556"/>
                  </a:lnTo>
                  <a:lnTo>
                    <a:pt x="16739" y="323226"/>
                  </a:lnTo>
                  <a:lnTo>
                    <a:pt x="23424" y="330048"/>
                  </a:lnTo>
                  <a:lnTo>
                    <a:pt x="30675" y="334357"/>
                  </a:lnTo>
                  <a:lnTo>
                    <a:pt x="38102" y="336022"/>
                  </a:lnTo>
                  <a:lnTo>
                    <a:pt x="45358" y="335040"/>
                  </a:lnTo>
                  <a:lnTo>
                    <a:pt x="52070" y="331273"/>
                  </a:lnTo>
                  <a:lnTo>
                    <a:pt x="58098" y="324922"/>
                  </a:lnTo>
                  <a:lnTo>
                    <a:pt x="63483" y="316270"/>
                  </a:lnTo>
                  <a:lnTo>
                    <a:pt x="68342" y="305505"/>
                  </a:lnTo>
                  <a:lnTo>
                    <a:pt x="72795" y="292936"/>
                  </a:lnTo>
                  <a:lnTo>
                    <a:pt x="76788" y="278940"/>
                  </a:lnTo>
                  <a:lnTo>
                    <a:pt x="80099" y="263877"/>
                  </a:lnTo>
                  <a:lnTo>
                    <a:pt x="82660" y="248048"/>
                  </a:lnTo>
                  <a:lnTo>
                    <a:pt x="84550" y="231844"/>
                  </a:lnTo>
                  <a:lnTo>
                    <a:pt x="85902" y="215739"/>
                  </a:lnTo>
                  <a:lnTo>
                    <a:pt x="86849" y="199977"/>
                  </a:lnTo>
                  <a:lnTo>
                    <a:pt x="87504" y="184444"/>
                  </a:lnTo>
                  <a:lnTo>
                    <a:pt x="87950" y="168787"/>
                  </a:lnTo>
                  <a:lnTo>
                    <a:pt x="88249" y="152805"/>
                  </a:lnTo>
                  <a:lnTo>
                    <a:pt x="88281" y="136459"/>
                  </a:lnTo>
                  <a:lnTo>
                    <a:pt x="87771" y="119792"/>
                  </a:lnTo>
                  <a:lnTo>
                    <a:pt x="86615" y="102875"/>
                  </a:lnTo>
                  <a:lnTo>
                    <a:pt x="85024" y="85938"/>
                  </a:lnTo>
                  <a:lnTo>
                    <a:pt x="83417" y="69340"/>
                  </a:lnTo>
                  <a:lnTo>
                    <a:pt x="82033" y="53261"/>
                  </a:lnTo>
                  <a:lnTo>
                    <a:pt x="80613" y="38024"/>
                  </a:lnTo>
                  <a:lnTo>
                    <a:pt x="78521" y="24163"/>
                  </a:lnTo>
                  <a:lnTo>
                    <a:pt x="75445" y="11895"/>
                  </a:lnTo>
                  <a:lnTo>
                    <a:pt x="71420" y="2973"/>
                  </a:lnTo>
                  <a:lnTo>
                    <a:pt x="67246" y="0"/>
                  </a:lnTo>
                  <a:lnTo>
                    <a:pt x="63999" y="2958"/>
                  </a:lnTo>
                  <a:lnTo>
                    <a:pt x="61749" y="10879"/>
                  </a:lnTo>
                  <a:lnTo>
                    <a:pt x="60245" y="22631"/>
                  </a:lnTo>
                  <a:lnTo>
                    <a:pt x="59249" y="36878"/>
                  </a:lnTo>
                  <a:lnTo>
                    <a:pt x="58590" y="52196"/>
                  </a:lnTo>
                  <a:lnTo>
                    <a:pt x="58159" y="67720"/>
                  </a:lnTo>
                  <a:lnTo>
                    <a:pt x="58042" y="83076"/>
                  </a:lnTo>
                  <a:lnTo>
                    <a:pt x="58499" y="98158"/>
                  </a:lnTo>
                  <a:lnTo>
                    <a:pt x="59625" y="112974"/>
                  </a:lnTo>
                  <a:lnTo>
                    <a:pt x="61365" y="127570"/>
                  </a:lnTo>
                  <a:lnTo>
                    <a:pt x="63605" y="142001"/>
                  </a:lnTo>
                  <a:lnTo>
                    <a:pt x="66223" y="156306"/>
                  </a:lnTo>
                  <a:lnTo>
                    <a:pt x="69117" y="170357"/>
                  </a:lnTo>
                  <a:lnTo>
                    <a:pt x="72204" y="183873"/>
                  </a:lnTo>
                  <a:lnTo>
                    <a:pt x="75427" y="196743"/>
                  </a:lnTo>
                  <a:lnTo>
                    <a:pt x="78743" y="209013"/>
                  </a:lnTo>
                  <a:lnTo>
                    <a:pt x="82122" y="220793"/>
                  </a:lnTo>
                  <a:lnTo>
                    <a:pt x="85539" y="232187"/>
                  </a:lnTo>
                  <a:lnTo>
                    <a:pt x="88830" y="242844"/>
                  </a:lnTo>
                  <a:lnTo>
                    <a:pt x="92009" y="253002"/>
                  </a:lnTo>
                  <a:lnTo>
                    <a:pt x="95356" y="263557"/>
                  </a:lnTo>
                  <a:lnTo>
                    <a:pt x="99405" y="2762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57123" y="2787748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0" y="0"/>
                  </a:moveTo>
                  <a:lnTo>
                    <a:pt x="3120" y="9359"/>
                  </a:lnTo>
                  <a:lnTo>
                    <a:pt x="5590" y="16768"/>
                  </a:lnTo>
                  <a:lnTo>
                    <a:pt x="10529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1635" y="4780201"/>
            <a:ext cx="372559" cy="364099"/>
            <a:chOff x="71635" y="4780201"/>
            <a:chExt cx="372559" cy="364099"/>
          </a:xfrm>
        </p:grpSpPr>
        <p:sp>
          <p:nvSpPr>
            <p:cNvPr id="102" name="Freeform 101"/>
            <p:cNvSpPr/>
            <p:nvPr/>
          </p:nvSpPr>
          <p:spPr>
            <a:xfrm>
              <a:off x="161941" y="4842121"/>
              <a:ext cx="202911" cy="264464"/>
            </a:xfrm>
            <a:custGeom>
              <a:avLst/>
              <a:gdLst/>
              <a:ahLst/>
              <a:cxnLst/>
              <a:rect l="0" t="0" r="0" b="0"/>
              <a:pathLst>
                <a:path w="202911" h="264464">
                  <a:moveTo>
                    <a:pt x="52643" y="64422"/>
                  </a:moveTo>
                  <a:lnTo>
                    <a:pt x="46800" y="69592"/>
                  </a:lnTo>
                  <a:lnTo>
                    <a:pt x="41964" y="69218"/>
                  </a:lnTo>
                  <a:lnTo>
                    <a:pt x="38780" y="64854"/>
                  </a:lnTo>
                  <a:lnTo>
                    <a:pt x="37712" y="58646"/>
                  </a:lnTo>
                  <a:lnTo>
                    <a:pt x="38674" y="51684"/>
                  </a:lnTo>
                  <a:lnTo>
                    <a:pt x="41320" y="44465"/>
                  </a:lnTo>
                  <a:lnTo>
                    <a:pt x="45257" y="37193"/>
                  </a:lnTo>
                  <a:lnTo>
                    <a:pt x="50143" y="29953"/>
                  </a:lnTo>
                  <a:lnTo>
                    <a:pt x="55869" y="22927"/>
                  </a:lnTo>
                  <a:lnTo>
                    <a:pt x="62539" y="16423"/>
                  </a:lnTo>
                  <a:lnTo>
                    <a:pt x="70137" y="10570"/>
                  </a:lnTo>
                  <a:lnTo>
                    <a:pt x="78527" y="5655"/>
                  </a:lnTo>
                  <a:lnTo>
                    <a:pt x="87537" y="2182"/>
                  </a:lnTo>
                  <a:lnTo>
                    <a:pt x="97003" y="298"/>
                  </a:lnTo>
                  <a:lnTo>
                    <a:pt x="106630" y="0"/>
                  </a:lnTo>
                  <a:lnTo>
                    <a:pt x="116014" y="1312"/>
                  </a:lnTo>
                  <a:lnTo>
                    <a:pt x="124943" y="4092"/>
                  </a:lnTo>
                  <a:lnTo>
                    <a:pt x="133074" y="8397"/>
                  </a:lnTo>
                  <a:lnTo>
                    <a:pt x="139856" y="14560"/>
                  </a:lnTo>
                  <a:lnTo>
                    <a:pt x="145110" y="22589"/>
                  </a:lnTo>
                  <a:lnTo>
                    <a:pt x="148655" y="32065"/>
                  </a:lnTo>
                  <a:lnTo>
                    <a:pt x="150144" y="42333"/>
                  </a:lnTo>
                  <a:lnTo>
                    <a:pt x="149589" y="52941"/>
                  </a:lnTo>
                  <a:lnTo>
                    <a:pt x="147286" y="63654"/>
                  </a:lnTo>
                  <a:lnTo>
                    <a:pt x="143615" y="74373"/>
                  </a:lnTo>
                  <a:lnTo>
                    <a:pt x="138981" y="85006"/>
                  </a:lnTo>
                  <a:lnTo>
                    <a:pt x="135515" y="93639"/>
                  </a:lnTo>
                  <a:lnTo>
                    <a:pt x="135826" y="98547"/>
                  </a:lnTo>
                  <a:lnTo>
                    <a:pt x="139504" y="101708"/>
                  </a:lnTo>
                  <a:lnTo>
                    <a:pt x="145532" y="104765"/>
                  </a:lnTo>
                  <a:lnTo>
                    <a:pt x="153107" y="108424"/>
                  </a:lnTo>
                  <a:lnTo>
                    <a:pt x="161527" y="113007"/>
                  </a:lnTo>
                  <a:lnTo>
                    <a:pt x="170133" y="118754"/>
                  </a:lnTo>
                  <a:lnTo>
                    <a:pt x="178557" y="125660"/>
                  </a:lnTo>
                  <a:lnTo>
                    <a:pt x="186357" y="133719"/>
                  </a:lnTo>
                  <a:lnTo>
                    <a:pt x="192923" y="143023"/>
                  </a:lnTo>
                  <a:lnTo>
                    <a:pt x="198034" y="153495"/>
                  </a:lnTo>
                  <a:lnTo>
                    <a:pt x="201484" y="164779"/>
                  </a:lnTo>
                  <a:lnTo>
                    <a:pt x="202910" y="176345"/>
                  </a:lnTo>
                  <a:lnTo>
                    <a:pt x="202309" y="187852"/>
                  </a:lnTo>
                  <a:lnTo>
                    <a:pt x="199806" y="198848"/>
                  </a:lnTo>
                  <a:lnTo>
                    <a:pt x="195468" y="208700"/>
                  </a:lnTo>
                  <a:lnTo>
                    <a:pt x="189512" y="217174"/>
                  </a:lnTo>
                  <a:lnTo>
                    <a:pt x="182092" y="224372"/>
                  </a:lnTo>
                  <a:lnTo>
                    <a:pt x="173217" y="230531"/>
                  </a:lnTo>
                  <a:lnTo>
                    <a:pt x="163023" y="235896"/>
                  </a:lnTo>
                  <a:lnTo>
                    <a:pt x="151585" y="240519"/>
                  </a:lnTo>
                  <a:lnTo>
                    <a:pt x="138852" y="244262"/>
                  </a:lnTo>
                  <a:lnTo>
                    <a:pt x="124919" y="247116"/>
                  </a:lnTo>
                  <a:lnTo>
                    <a:pt x="110156" y="249205"/>
                  </a:lnTo>
                  <a:lnTo>
                    <a:pt x="95101" y="250690"/>
                  </a:lnTo>
                  <a:lnTo>
                    <a:pt x="80097" y="251731"/>
                  </a:lnTo>
                  <a:lnTo>
                    <a:pt x="65491" y="252648"/>
                  </a:lnTo>
                  <a:lnTo>
                    <a:pt x="50085" y="254115"/>
                  </a:lnTo>
                  <a:lnTo>
                    <a:pt x="30296" y="257383"/>
                  </a:lnTo>
                  <a:lnTo>
                    <a:pt x="0" y="2644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635" y="4780201"/>
              <a:ext cx="372559" cy="364099"/>
            </a:xfrm>
            <a:custGeom>
              <a:avLst/>
              <a:gdLst/>
              <a:ahLst/>
              <a:cxnLst/>
              <a:rect l="0" t="0" r="0" b="0"/>
              <a:pathLst>
                <a:path w="372559" h="364099">
                  <a:moveTo>
                    <a:pt x="195591" y="0"/>
                  </a:moveTo>
                  <a:lnTo>
                    <a:pt x="183923" y="2934"/>
                  </a:lnTo>
                  <a:lnTo>
                    <a:pt x="173434" y="5716"/>
                  </a:lnTo>
                  <a:lnTo>
                    <a:pt x="163128" y="8620"/>
                  </a:lnTo>
                  <a:lnTo>
                    <a:pt x="152654" y="11833"/>
                  </a:lnTo>
                  <a:lnTo>
                    <a:pt x="141662" y="15646"/>
                  </a:lnTo>
                  <a:lnTo>
                    <a:pt x="130024" y="20168"/>
                  </a:lnTo>
                  <a:lnTo>
                    <a:pt x="117943" y="25505"/>
                  </a:lnTo>
                  <a:lnTo>
                    <a:pt x="105836" y="31840"/>
                  </a:lnTo>
                  <a:lnTo>
                    <a:pt x="93958" y="39174"/>
                  </a:lnTo>
                  <a:lnTo>
                    <a:pt x="82543" y="47200"/>
                  </a:lnTo>
                  <a:lnTo>
                    <a:pt x="71878" y="55425"/>
                  </a:lnTo>
                  <a:lnTo>
                    <a:pt x="62040" y="63556"/>
                  </a:lnTo>
                  <a:lnTo>
                    <a:pt x="52942" y="71810"/>
                  </a:lnTo>
                  <a:lnTo>
                    <a:pt x="44438" y="80798"/>
                  </a:lnTo>
                  <a:lnTo>
                    <a:pt x="36383" y="90809"/>
                  </a:lnTo>
                  <a:lnTo>
                    <a:pt x="28819" y="101823"/>
                  </a:lnTo>
                  <a:lnTo>
                    <a:pt x="21958" y="113673"/>
                  </a:lnTo>
                  <a:lnTo>
                    <a:pt x="15864" y="126168"/>
                  </a:lnTo>
                  <a:lnTo>
                    <a:pt x="10618" y="139135"/>
                  </a:lnTo>
                  <a:lnTo>
                    <a:pt x="6393" y="152438"/>
                  </a:lnTo>
                  <a:lnTo>
                    <a:pt x="3186" y="165971"/>
                  </a:lnTo>
                  <a:lnTo>
                    <a:pt x="1015" y="179498"/>
                  </a:lnTo>
                  <a:lnTo>
                    <a:pt x="0" y="192660"/>
                  </a:lnTo>
                  <a:lnTo>
                    <a:pt x="94" y="205296"/>
                  </a:lnTo>
                  <a:lnTo>
                    <a:pt x="1122" y="217578"/>
                  </a:lnTo>
                  <a:lnTo>
                    <a:pt x="2874" y="229900"/>
                  </a:lnTo>
                  <a:lnTo>
                    <a:pt x="5166" y="242480"/>
                  </a:lnTo>
                  <a:lnTo>
                    <a:pt x="8009" y="255049"/>
                  </a:lnTo>
                  <a:lnTo>
                    <a:pt x="11594" y="266961"/>
                  </a:lnTo>
                  <a:lnTo>
                    <a:pt x="15974" y="277901"/>
                  </a:lnTo>
                  <a:lnTo>
                    <a:pt x="21220" y="287874"/>
                  </a:lnTo>
                  <a:lnTo>
                    <a:pt x="27499" y="297033"/>
                  </a:lnTo>
                  <a:lnTo>
                    <a:pt x="34795" y="305564"/>
                  </a:lnTo>
                  <a:lnTo>
                    <a:pt x="42796" y="313633"/>
                  </a:lnTo>
                  <a:lnTo>
                    <a:pt x="51006" y="321372"/>
                  </a:lnTo>
                  <a:lnTo>
                    <a:pt x="59121" y="328877"/>
                  </a:lnTo>
                  <a:lnTo>
                    <a:pt x="67196" y="336056"/>
                  </a:lnTo>
                  <a:lnTo>
                    <a:pt x="75530" y="342650"/>
                  </a:lnTo>
                  <a:lnTo>
                    <a:pt x="84295" y="348561"/>
                  </a:lnTo>
                  <a:lnTo>
                    <a:pt x="93827" y="353684"/>
                  </a:lnTo>
                  <a:lnTo>
                    <a:pt x="104676" y="357825"/>
                  </a:lnTo>
                  <a:lnTo>
                    <a:pt x="117020" y="360975"/>
                  </a:lnTo>
                  <a:lnTo>
                    <a:pt x="130719" y="363108"/>
                  </a:lnTo>
                  <a:lnTo>
                    <a:pt x="145511" y="364098"/>
                  </a:lnTo>
                  <a:lnTo>
                    <a:pt x="161117" y="363982"/>
                  </a:lnTo>
                  <a:lnTo>
                    <a:pt x="176984" y="362771"/>
                  </a:lnTo>
                  <a:lnTo>
                    <a:pt x="192322" y="360362"/>
                  </a:lnTo>
                  <a:lnTo>
                    <a:pt x="206744" y="356817"/>
                  </a:lnTo>
                  <a:lnTo>
                    <a:pt x="220221" y="352318"/>
                  </a:lnTo>
                  <a:lnTo>
                    <a:pt x="232894" y="347082"/>
                  </a:lnTo>
                  <a:lnTo>
                    <a:pt x="244940" y="341298"/>
                  </a:lnTo>
                  <a:lnTo>
                    <a:pt x="256524" y="334958"/>
                  </a:lnTo>
                  <a:lnTo>
                    <a:pt x="267778" y="327871"/>
                  </a:lnTo>
                  <a:lnTo>
                    <a:pt x="278796" y="319991"/>
                  </a:lnTo>
                  <a:lnTo>
                    <a:pt x="289486" y="311412"/>
                  </a:lnTo>
                  <a:lnTo>
                    <a:pt x="299592" y="302274"/>
                  </a:lnTo>
                  <a:lnTo>
                    <a:pt x="309019" y="292718"/>
                  </a:lnTo>
                  <a:lnTo>
                    <a:pt x="317823" y="282861"/>
                  </a:lnTo>
                  <a:lnTo>
                    <a:pt x="326123" y="272792"/>
                  </a:lnTo>
                  <a:lnTo>
                    <a:pt x="334037" y="262574"/>
                  </a:lnTo>
                  <a:lnTo>
                    <a:pt x="341505" y="252256"/>
                  </a:lnTo>
                  <a:lnTo>
                    <a:pt x="348301" y="241869"/>
                  </a:lnTo>
                  <a:lnTo>
                    <a:pt x="354351" y="231431"/>
                  </a:lnTo>
                  <a:lnTo>
                    <a:pt x="359567" y="220792"/>
                  </a:lnTo>
                  <a:lnTo>
                    <a:pt x="363773" y="209659"/>
                  </a:lnTo>
                  <a:lnTo>
                    <a:pt x="366971" y="197900"/>
                  </a:lnTo>
                  <a:lnTo>
                    <a:pt x="369305" y="185392"/>
                  </a:lnTo>
                  <a:lnTo>
                    <a:pt x="370962" y="171932"/>
                  </a:lnTo>
                  <a:lnTo>
                    <a:pt x="372109" y="157507"/>
                  </a:lnTo>
                  <a:lnTo>
                    <a:pt x="372558" y="142414"/>
                  </a:lnTo>
                  <a:lnTo>
                    <a:pt x="371804" y="127136"/>
                  </a:lnTo>
                  <a:lnTo>
                    <a:pt x="369665" y="111982"/>
                  </a:lnTo>
                  <a:lnTo>
                    <a:pt x="366262" y="97385"/>
                  </a:lnTo>
                  <a:lnTo>
                    <a:pt x="361836" y="83962"/>
                  </a:lnTo>
                  <a:lnTo>
                    <a:pt x="356631" y="71938"/>
                  </a:lnTo>
                  <a:lnTo>
                    <a:pt x="350696" y="61203"/>
                  </a:lnTo>
                  <a:lnTo>
                    <a:pt x="343889" y="51517"/>
                  </a:lnTo>
                  <a:lnTo>
                    <a:pt x="336197" y="42630"/>
                  </a:lnTo>
                  <a:lnTo>
                    <a:pt x="327574" y="34488"/>
                  </a:lnTo>
                  <a:lnTo>
                    <a:pt x="317876" y="27231"/>
                  </a:lnTo>
                  <a:lnTo>
                    <a:pt x="307127" y="20873"/>
                  </a:lnTo>
                  <a:lnTo>
                    <a:pt x="295484" y="15618"/>
                  </a:lnTo>
                  <a:lnTo>
                    <a:pt x="283144" y="11918"/>
                  </a:lnTo>
                  <a:lnTo>
                    <a:pt x="270288" y="9877"/>
                  </a:lnTo>
                  <a:lnTo>
                    <a:pt x="257063" y="9305"/>
                  </a:lnTo>
                  <a:lnTo>
                    <a:pt x="243580" y="9901"/>
                  </a:lnTo>
                  <a:lnTo>
                    <a:pt x="229922" y="11372"/>
                  </a:lnTo>
                  <a:lnTo>
                    <a:pt x="216310" y="13476"/>
                  </a:lnTo>
                  <a:lnTo>
                    <a:pt x="203091" y="16026"/>
                  </a:lnTo>
                  <a:lnTo>
                    <a:pt x="190416" y="18888"/>
                  </a:lnTo>
                  <a:lnTo>
                    <a:pt x="178107" y="22130"/>
                  </a:lnTo>
                  <a:lnTo>
                    <a:pt x="165768" y="25992"/>
                  </a:lnTo>
                  <a:lnTo>
                    <a:pt x="153172" y="30556"/>
                  </a:lnTo>
                  <a:lnTo>
                    <a:pt x="140422" y="35758"/>
                  </a:lnTo>
                  <a:lnTo>
                    <a:pt x="127856" y="41475"/>
                  </a:lnTo>
                  <a:lnTo>
                    <a:pt x="115673" y="47572"/>
                  </a:lnTo>
                  <a:lnTo>
                    <a:pt x="104352" y="53638"/>
                  </a:lnTo>
                  <a:lnTo>
                    <a:pt x="93608" y="59586"/>
                  </a:lnTo>
                  <a:lnTo>
                    <a:pt x="82502" y="65938"/>
                  </a:lnTo>
                  <a:lnTo>
                    <a:pt x="69249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04138" y="4580159"/>
            <a:ext cx="8214017" cy="684353"/>
            <a:chOff x="604138" y="4580159"/>
            <a:chExt cx="8214017" cy="684353"/>
          </a:xfrm>
        </p:grpSpPr>
        <p:sp>
          <p:nvSpPr>
            <p:cNvPr id="105" name="Freeform 104"/>
            <p:cNvSpPr/>
            <p:nvPr/>
          </p:nvSpPr>
          <p:spPr>
            <a:xfrm>
              <a:off x="715339" y="4864429"/>
              <a:ext cx="4613" cy="263213"/>
            </a:xfrm>
            <a:custGeom>
              <a:avLst/>
              <a:gdLst/>
              <a:ahLst/>
              <a:cxnLst/>
              <a:rect l="0" t="0" r="0" b="0"/>
              <a:pathLst>
                <a:path w="4613" h="26321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0"/>
                  </a:lnTo>
                  <a:lnTo>
                    <a:pt x="506" y="50664"/>
                  </a:lnTo>
                  <a:lnTo>
                    <a:pt x="1326" y="66289"/>
                  </a:lnTo>
                  <a:lnTo>
                    <a:pt x="2141" y="83260"/>
                  </a:lnTo>
                  <a:lnTo>
                    <a:pt x="2825" y="101188"/>
                  </a:lnTo>
                  <a:lnTo>
                    <a:pt x="3352" y="119509"/>
                  </a:lnTo>
                  <a:lnTo>
                    <a:pt x="3738" y="137857"/>
                  </a:lnTo>
                  <a:lnTo>
                    <a:pt x="4013" y="155921"/>
                  </a:lnTo>
                  <a:lnTo>
                    <a:pt x="4204" y="173354"/>
                  </a:lnTo>
                  <a:lnTo>
                    <a:pt x="4336" y="190030"/>
                  </a:lnTo>
                  <a:lnTo>
                    <a:pt x="4426" y="205597"/>
                  </a:lnTo>
                  <a:lnTo>
                    <a:pt x="4497" y="221024"/>
                  </a:lnTo>
                  <a:lnTo>
                    <a:pt x="4556" y="238784"/>
                  </a:lnTo>
                  <a:lnTo>
                    <a:pt x="4612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04138" y="4784568"/>
              <a:ext cx="286784" cy="363107"/>
            </a:xfrm>
            <a:custGeom>
              <a:avLst/>
              <a:gdLst/>
              <a:ahLst/>
              <a:cxnLst/>
              <a:rect l="0" t="0" r="0" b="0"/>
              <a:pathLst>
                <a:path w="286784" h="363107">
                  <a:moveTo>
                    <a:pt x="0" y="79861"/>
                  </a:moveTo>
                  <a:lnTo>
                    <a:pt x="3068" y="71126"/>
                  </a:lnTo>
                  <a:lnTo>
                    <a:pt x="7130" y="63420"/>
                  </a:lnTo>
                  <a:lnTo>
                    <a:pt x="12628" y="56017"/>
                  </a:lnTo>
                  <a:lnTo>
                    <a:pt x="19560" y="48757"/>
                  </a:lnTo>
                  <a:lnTo>
                    <a:pt x="28007" y="41578"/>
                  </a:lnTo>
                  <a:lnTo>
                    <a:pt x="37857" y="34457"/>
                  </a:lnTo>
                  <a:lnTo>
                    <a:pt x="48868" y="27539"/>
                  </a:lnTo>
                  <a:lnTo>
                    <a:pt x="60770" y="21121"/>
                  </a:lnTo>
                  <a:lnTo>
                    <a:pt x="73325" y="15328"/>
                  </a:lnTo>
                  <a:lnTo>
                    <a:pt x="86346" y="10286"/>
                  </a:lnTo>
                  <a:lnTo>
                    <a:pt x="99692" y="6198"/>
                  </a:lnTo>
                  <a:lnTo>
                    <a:pt x="113257" y="3083"/>
                  </a:lnTo>
                  <a:lnTo>
                    <a:pt x="126806" y="974"/>
                  </a:lnTo>
                  <a:lnTo>
                    <a:pt x="139984" y="0"/>
                  </a:lnTo>
                  <a:lnTo>
                    <a:pt x="152626" y="122"/>
                  </a:lnTo>
                  <a:lnTo>
                    <a:pt x="164743" y="1168"/>
                  </a:lnTo>
                  <a:lnTo>
                    <a:pt x="176421" y="2932"/>
                  </a:lnTo>
                  <a:lnTo>
                    <a:pt x="187756" y="5233"/>
                  </a:lnTo>
                  <a:lnTo>
                    <a:pt x="198674" y="8080"/>
                  </a:lnTo>
                  <a:lnTo>
                    <a:pt x="208941" y="11670"/>
                  </a:lnTo>
                  <a:lnTo>
                    <a:pt x="218469" y="16061"/>
                  </a:lnTo>
                  <a:lnTo>
                    <a:pt x="227004" y="21654"/>
                  </a:lnTo>
                  <a:lnTo>
                    <a:pt x="234060" y="29231"/>
                  </a:lnTo>
                  <a:lnTo>
                    <a:pt x="239497" y="39025"/>
                  </a:lnTo>
                  <a:lnTo>
                    <a:pt x="243164" y="50333"/>
                  </a:lnTo>
                  <a:lnTo>
                    <a:pt x="244735" y="61839"/>
                  </a:lnTo>
                  <a:lnTo>
                    <a:pt x="244230" y="72756"/>
                  </a:lnTo>
                  <a:lnTo>
                    <a:pt x="241791" y="82843"/>
                  </a:lnTo>
                  <a:lnTo>
                    <a:pt x="237496" y="92145"/>
                  </a:lnTo>
                  <a:lnTo>
                    <a:pt x="231573" y="100804"/>
                  </a:lnTo>
                  <a:lnTo>
                    <a:pt x="224345" y="108974"/>
                  </a:lnTo>
                  <a:lnTo>
                    <a:pt x="216131" y="116789"/>
                  </a:lnTo>
                  <a:lnTo>
                    <a:pt x="207203" y="124353"/>
                  </a:lnTo>
                  <a:lnTo>
                    <a:pt x="197770" y="131742"/>
                  </a:lnTo>
                  <a:lnTo>
                    <a:pt x="187985" y="139012"/>
                  </a:lnTo>
                  <a:lnTo>
                    <a:pt x="178033" y="146197"/>
                  </a:lnTo>
                  <a:lnTo>
                    <a:pt x="170598" y="153232"/>
                  </a:lnTo>
                  <a:lnTo>
                    <a:pt x="168848" y="159665"/>
                  </a:lnTo>
                  <a:lnTo>
                    <a:pt x="171601" y="165241"/>
                  </a:lnTo>
                  <a:lnTo>
                    <a:pt x="177410" y="170496"/>
                  </a:lnTo>
                  <a:lnTo>
                    <a:pt x="185491" y="175873"/>
                  </a:lnTo>
                  <a:lnTo>
                    <a:pt x="195289" y="181551"/>
                  </a:lnTo>
                  <a:lnTo>
                    <a:pt x="206194" y="187552"/>
                  </a:lnTo>
                  <a:lnTo>
                    <a:pt x="217542" y="193829"/>
                  </a:lnTo>
                  <a:lnTo>
                    <a:pt x="228926" y="200333"/>
                  </a:lnTo>
                  <a:lnTo>
                    <a:pt x="240018" y="207332"/>
                  </a:lnTo>
                  <a:lnTo>
                    <a:pt x="250471" y="215397"/>
                  </a:lnTo>
                  <a:lnTo>
                    <a:pt x="260160" y="224756"/>
                  </a:lnTo>
                  <a:lnTo>
                    <a:pt x="268819" y="235482"/>
                  </a:lnTo>
                  <a:lnTo>
                    <a:pt x="275966" y="247665"/>
                  </a:lnTo>
                  <a:lnTo>
                    <a:pt x="281468" y="261183"/>
                  </a:lnTo>
                  <a:lnTo>
                    <a:pt x="285181" y="275311"/>
                  </a:lnTo>
                  <a:lnTo>
                    <a:pt x="286783" y="288867"/>
                  </a:lnTo>
                  <a:lnTo>
                    <a:pt x="286300" y="301234"/>
                  </a:lnTo>
                  <a:lnTo>
                    <a:pt x="283876" y="312331"/>
                  </a:lnTo>
                  <a:lnTo>
                    <a:pt x="279590" y="322326"/>
                  </a:lnTo>
                  <a:lnTo>
                    <a:pt x="273665" y="331448"/>
                  </a:lnTo>
                  <a:lnTo>
                    <a:pt x="266095" y="339592"/>
                  </a:lnTo>
                  <a:lnTo>
                    <a:pt x="256588" y="346326"/>
                  </a:lnTo>
                  <a:lnTo>
                    <a:pt x="245155" y="351529"/>
                  </a:lnTo>
                  <a:lnTo>
                    <a:pt x="232072" y="355364"/>
                  </a:lnTo>
                  <a:lnTo>
                    <a:pt x="217695" y="358105"/>
                  </a:lnTo>
                  <a:lnTo>
                    <a:pt x="202358" y="360024"/>
                  </a:lnTo>
                  <a:lnTo>
                    <a:pt x="186332" y="361349"/>
                  </a:lnTo>
                  <a:lnTo>
                    <a:pt x="169822" y="362255"/>
                  </a:lnTo>
                  <a:lnTo>
                    <a:pt x="152982" y="362865"/>
                  </a:lnTo>
                  <a:lnTo>
                    <a:pt x="136082" y="363106"/>
                  </a:lnTo>
                  <a:lnTo>
                    <a:pt x="119502" y="362737"/>
                  </a:lnTo>
                  <a:lnTo>
                    <a:pt x="103427" y="361676"/>
                  </a:lnTo>
                  <a:lnTo>
                    <a:pt x="87882" y="360141"/>
                  </a:lnTo>
                  <a:lnTo>
                    <a:pt x="70992" y="358413"/>
                  </a:lnTo>
                  <a:lnTo>
                    <a:pt x="47920" y="356338"/>
                  </a:lnTo>
                  <a:lnTo>
                    <a:pt x="10528" y="353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33451" y="4895028"/>
              <a:ext cx="165527" cy="205464"/>
            </a:xfrm>
            <a:custGeom>
              <a:avLst/>
              <a:gdLst/>
              <a:ahLst/>
              <a:cxnLst/>
              <a:rect l="0" t="0" r="0" b="0"/>
              <a:pathLst>
                <a:path w="165527" h="205464">
                  <a:moveTo>
                    <a:pt x="7599" y="106271"/>
                  </a:moveTo>
                  <a:lnTo>
                    <a:pt x="19267" y="106204"/>
                  </a:lnTo>
                  <a:lnTo>
                    <a:pt x="29756" y="105564"/>
                  </a:lnTo>
                  <a:lnTo>
                    <a:pt x="40057" y="104267"/>
                  </a:lnTo>
                  <a:lnTo>
                    <a:pt x="50359" y="102408"/>
                  </a:lnTo>
                  <a:lnTo>
                    <a:pt x="60703" y="100091"/>
                  </a:lnTo>
                  <a:lnTo>
                    <a:pt x="71087" y="97415"/>
                  </a:lnTo>
                  <a:lnTo>
                    <a:pt x="81343" y="94146"/>
                  </a:lnTo>
                  <a:lnTo>
                    <a:pt x="91153" y="89742"/>
                  </a:lnTo>
                  <a:lnTo>
                    <a:pt x="100375" y="84000"/>
                  </a:lnTo>
                  <a:lnTo>
                    <a:pt x="108871" y="77025"/>
                  </a:lnTo>
                  <a:lnTo>
                    <a:pt x="116432" y="69048"/>
                  </a:lnTo>
                  <a:lnTo>
                    <a:pt x="123022" y="60316"/>
                  </a:lnTo>
                  <a:lnTo>
                    <a:pt x="128278" y="51199"/>
                  </a:lnTo>
                  <a:lnTo>
                    <a:pt x="131454" y="42166"/>
                  </a:lnTo>
                  <a:lnTo>
                    <a:pt x="132323" y="33471"/>
                  </a:lnTo>
                  <a:lnTo>
                    <a:pt x="130958" y="25331"/>
                  </a:lnTo>
                  <a:lnTo>
                    <a:pt x="127458" y="18010"/>
                  </a:lnTo>
                  <a:lnTo>
                    <a:pt x="122104" y="11575"/>
                  </a:lnTo>
                  <a:lnTo>
                    <a:pt x="115275" y="6255"/>
                  </a:lnTo>
                  <a:lnTo>
                    <a:pt x="107337" y="2502"/>
                  </a:lnTo>
                  <a:lnTo>
                    <a:pt x="98593" y="428"/>
                  </a:lnTo>
                  <a:lnTo>
                    <a:pt x="89115" y="0"/>
                  </a:lnTo>
                  <a:lnTo>
                    <a:pt x="78768" y="1225"/>
                  </a:lnTo>
                  <a:lnTo>
                    <a:pt x="67557" y="3941"/>
                  </a:lnTo>
                  <a:lnTo>
                    <a:pt x="55926" y="8035"/>
                  </a:lnTo>
                  <a:lnTo>
                    <a:pt x="44651" y="13523"/>
                  </a:lnTo>
                  <a:lnTo>
                    <a:pt x="34152" y="20290"/>
                  </a:lnTo>
                  <a:lnTo>
                    <a:pt x="24816" y="28274"/>
                  </a:lnTo>
                  <a:lnTo>
                    <a:pt x="17148" y="37535"/>
                  </a:lnTo>
                  <a:lnTo>
                    <a:pt x="11255" y="47988"/>
                  </a:lnTo>
                  <a:lnTo>
                    <a:pt x="6925" y="59430"/>
                  </a:lnTo>
                  <a:lnTo>
                    <a:pt x="3837" y="71635"/>
                  </a:lnTo>
                  <a:lnTo>
                    <a:pt x="1683" y="84395"/>
                  </a:lnTo>
                  <a:lnTo>
                    <a:pt x="368" y="97386"/>
                  </a:lnTo>
                  <a:lnTo>
                    <a:pt x="0" y="110181"/>
                  </a:lnTo>
                  <a:lnTo>
                    <a:pt x="568" y="122563"/>
                  </a:lnTo>
                  <a:lnTo>
                    <a:pt x="2101" y="134504"/>
                  </a:lnTo>
                  <a:lnTo>
                    <a:pt x="4732" y="146063"/>
                  </a:lnTo>
                  <a:lnTo>
                    <a:pt x="8436" y="157313"/>
                  </a:lnTo>
                  <a:lnTo>
                    <a:pt x="13211" y="168005"/>
                  </a:lnTo>
                  <a:lnTo>
                    <a:pt x="19166" y="177587"/>
                  </a:lnTo>
                  <a:lnTo>
                    <a:pt x="26251" y="185844"/>
                  </a:lnTo>
                  <a:lnTo>
                    <a:pt x="34449" y="192710"/>
                  </a:lnTo>
                  <a:lnTo>
                    <a:pt x="43854" y="198106"/>
                  </a:lnTo>
                  <a:lnTo>
                    <a:pt x="54395" y="202134"/>
                  </a:lnTo>
                  <a:lnTo>
                    <a:pt x="65557" y="204704"/>
                  </a:lnTo>
                  <a:lnTo>
                    <a:pt x="76509" y="205463"/>
                  </a:lnTo>
                  <a:lnTo>
                    <a:pt x="86796" y="204383"/>
                  </a:lnTo>
                  <a:lnTo>
                    <a:pt x="96329" y="201710"/>
                  </a:lnTo>
                  <a:lnTo>
                    <a:pt x="105191" y="197783"/>
                  </a:lnTo>
                  <a:lnTo>
                    <a:pt x="113523" y="192926"/>
                  </a:lnTo>
                  <a:lnTo>
                    <a:pt x="121543" y="187516"/>
                  </a:lnTo>
                  <a:lnTo>
                    <a:pt x="130528" y="181342"/>
                  </a:lnTo>
                  <a:lnTo>
                    <a:pt x="143507" y="172751"/>
                  </a:lnTo>
                  <a:lnTo>
                    <a:pt x="165526" y="158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138898" y="4889070"/>
              <a:ext cx="118008" cy="197620"/>
            </a:xfrm>
            <a:custGeom>
              <a:avLst/>
              <a:gdLst/>
              <a:ahLst/>
              <a:cxnLst/>
              <a:rect l="0" t="0" r="0" b="0"/>
              <a:pathLst>
                <a:path w="118008" h="197620">
                  <a:moveTo>
                    <a:pt x="86421" y="91172"/>
                  </a:moveTo>
                  <a:lnTo>
                    <a:pt x="89221" y="79437"/>
                  </a:lnTo>
                  <a:lnTo>
                    <a:pt x="90723" y="68308"/>
                  </a:lnTo>
                  <a:lnTo>
                    <a:pt x="91025" y="56719"/>
                  </a:lnTo>
                  <a:lnTo>
                    <a:pt x="90173" y="44903"/>
                  </a:lnTo>
                  <a:lnTo>
                    <a:pt x="88057" y="33540"/>
                  </a:lnTo>
                  <a:lnTo>
                    <a:pt x="84730" y="23004"/>
                  </a:lnTo>
                  <a:lnTo>
                    <a:pt x="80222" y="13821"/>
                  </a:lnTo>
                  <a:lnTo>
                    <a:pt x="74454" y="6794"/>
                  </a:lnTo>
                  <a:lnTo>
                    <a:pt x="67508" y="2160"/>
                  </a:lnTo>
                  <a:lnTo>
                    <a:pt x="59744" y="0"/>
                  </a:lnTo>
                  <a:lnTo>
                    <a:pt x="51695" y="505"/>
                  </a:lnTo>
                  <a:lnTo>
                    <a:pt x="43696" y="3514"/>
                  </a:lnTo>
                  <a:lnTo>
                    <a:pt x="36040" y="8768"/>
                  </a:lnTo>
                  <a:lnTo>
                    <a:pt x="29051" y="16098"/>
                  </a:lnTo>
                  <a:lnTo>
                    <a:pt x="22834" y="25202"/>
                  </a:lnTo>
                  <a:lnTo>
                    <a:pt x="17321" y="35550"/>
                  </a:lnTo>
                  <a:lnTo>
                    <a:pt x="12376" y="46478"/>
                  </a:lnTo>
                  <a:lnTo>
                    <a:pt x="7870" y="57573"/>
                  </a:lnTo>
                  <a:lnTo>
                    <a:pt x="4010" y="68970"/>
                  </a:lnTo>
                  <a:lnTo>
                    <a:pt x="1322" y="81220"/>
                  </a:lnTo>
                  <a:lnTo>
                    <a:pt x="0" y="94563"/>
                  </a:lnTo>
                  <a:lnTo>
                    <a:pt x="96" y="108457"/>
                  </a:lnTo>
                  <a:lnTo>
                    <a:pt x="1681" y="121798"/>
                  </a:lnTo>
                  <a:lnTo>
                    <a:pt x="4638" y="133993"/>
                  </a:lnTo>
                  <a:lnTo>
                    <a:pt x="8725" y="144960"/>
                  </a:lnTo>
                  <a:lnTo>
                    <a:pt x="13676" y="154861"/>
                  </a:lnTo>
                  <a:lnTo>
                    <a:pt x="19271" y="163921"/>
                  </a:lnTo>
                  <a:lnTo>
                    <a:pt x="25652" y="172193"/>
                  </a:lnTo>
                  <a:lnTo>
                    <a:pt x="33298" y="179544"/>
                  </a:lnTo>
                  <a:lnTo>
                    <a:pt x="42367" y="185969"/>
                  </a:lnTo>
                  <a:lnTo>
                    <a:pt x="52559" y="191270"/>
                  </a:lnTo>
                  <a:lnTo>
                    <a:pt x="63318" y="195001"/>
                  </a:lnTo>
                  <a:lnTo>
                    <a:pt x="74244" y="197064"/>
                  </a:lnTo>
                  <a:lnTo>
                    <a:pt x="84702" y="197619"/>
                  </a:lnTo>
                  <a:lnTo>
                    <a:pt x="94762" y="196866"/>
                  </a:lnTo>
                  <a:lnTo>
                    <a:pt x="105304" y="193622"/>
                  </a:lnTo>
                  <a:lnTo>
                    <a:pt x="118007" y="185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335587" y="4877909"/>
              <a:ext cx="174003" cy="154977"/>
            </a:xfrm>
            <a:custGeom>
              <a:avLst/>
              <a:gdLst/>
              <a:ahLst/>
              <a:cxnLst/>
              <a:rect l="0" t="0" r="0" b="0"/>
              <a:pathLst>
                <a:path w="174003" h="154977">
                  <a:moveTo>
                    <a:pt x="89774" y="112862"/>
                  </a:moveTo>
                  <a:lnTo>
                    <a:pt x="92640" y="103993"/>
                  </a:lnTo>
                  <a:lnTo>
                    <a:pt x="94782" y="95006"/>
                  </a:lnTo>
                  <a:lnTo>
                    <a:pt x="96381" y="85015"/>
                  </a:lnTo>
                  <a:lnTo>
                    <a:pt x="97389" y="74208"/>
                  </a:lnTo>
                  <a:lnTo>
                    <a:pt x="97589" y="63045"/>
                  </a:lnTo>
                  <a:lnTo>
                    <a:pt x="96928" y="51844"/>
                  </a:lnTo>
                  <a:lnTo>
                    <a:pt x="95345" y="40905"/>
                  </a:lnTo>
                  <a:lnTo>
                    <a:pt x="92684" y="30568"/>
                  </a:lnTo>
                  <a:lnTo>
                    <a:pt x="88963" y="20970"/>
                  </a:lnTo>
                  <a:lnTo>
                    <a:pt x="84178" y="12544"/>
                  </a:lnTo>
                  <a:lnTo>
                    <a:pt x="78216" y="6088"/>
                  </a:lnTo>
                  <a:lnTo>
                    <a:pt x="71132" y="1868"/>
                  </a:lnTo>
                  <a:lnTo>
                    <a:pt x="63105" y="0"/>
                  </a:lnTo>
                  <a:lnTo>
                    <a:pt x="54347" y="708"/>
                  </a:lnTo>
                  <a:lnTo>
                    <a:pt x="45058" y="3851"/>
                  </a:lnTo>
                  <a:lnTo>
                    <a:pt x="35721" y="9028"/>
                  </a:lnTo>
                  <a:lnTo>
                    <a:pt x="27066" y="15773"/>
                  </a:lnTo>
                  <a:lnTo>
                    <a:pt x="19438" y="23682"/>
                  </a:lnTo>
                  <a:lnTo>
                    <a:pt x="12997" y="32751"/>
                  </a:lnTo>
                  <a:lnTo>
                    <a:pt x="7887" y="43347"/>
                  </a:lnTo>
                  <a:lnTo>
                    <a:pt x="4047" y="55541"/>
                  </a:lnTo>
                  <a:lnTo>
                    <a:pt x="1433" y="68814"/>
                  </a:lnTo>
                  <a:lnTo>
                    <a:pt x="111" y="82261"/>
                  </a:lnTo>
                  <a:lnTo>
                    <a:pt x="0" y="95338"/>
                  </a:lnTo>
                  <a:lnTo>
                    <a:pt x="1059" y="107709"/>
                  </a:lnTo>
                  <a:lnTo>
                    <a:pt x="3364" y="119092"/>
                  </a:lnTo>
                  <a:lnTo>
                    <a:pt x="6844" y="129434"/>
                  </a:lnTo>
                  <a:lnTo>
                    <a:pt x="11468" y="138378"/>
                  </a:lnTo>
                  <a:lnTo>
                    <a:pt x="17321" y="145191"/>
                  </a:lnTo>
                  <a:lnTo>
                    <a:pt x="24328" y="149659"/>
                  </a:lnTo>
                  <a:lnTo>
                    <a:pt x="32134" y="151864"/>
                  </a:lnTo>
                  <a:lnTo>
                    <a:pt x="40212" y="151915"/>
                  </a:lnTo>
                  <a:lnTo>
                    <a:pt x="48230" y="150095"/>
                  </a:lnTo>
                  <a:lnTo>
                    <a:pt x="55900" y="146622"/>
                  </a:lnTo>
                  <a:lnTo>
                    <a:pt x="62898" y="141558"/>
                  </a:lnTo>
                  <a:lnTo>
                    <a:pt x="69120" y="135083"/>
                  </a:lnTo>
                  <a:lnTo>
                    <a:pt x="74638" y="127467"/>
                  </a:lnTo>
                  <a:lnTo>
                    <a:pt x="79585" y="118986"/>
                  </a:lnTo>
                  <a:lnTo>
                    <a:pt x="84098" y="109870"/>
                  </a:lnTo>
                  <a:lnTo>
                    <a:pt x="88132" y="100139"/>
                  </a:lnTo>
                  <a:lnTo>
                    <a:pt x="91469" y="89622"/>
                  </a:lnTo>
                  <a:lnTo>
                    <a:pt x="94058" y="78385"/>
                  </a:lnTo>
                  <a:lnTo>
                    <a:pt x="96284" y="69958"/>
                  </a:lnTo>
                  <a:lnTo>
                    <a:pt x="98575" y="68327"/>
                  </a:lnTo>
                  <a:lnTo>
                    <a:pt x="100900" y="71624"/>
                  </a:lnTo>
                  <a:lnTo>
                    <a:pt x="103353" y="77834"/>
                  </a:lnTo>
                  <a:lnTo>
                    <a:pt x="106005" y="85743"/>
                  </a:lnTo>
                  <a:lnTo>
                    <a:pt x="108868" y="94651"/>
                  </a:lnTo>
                  <a:lnTo>
                    <a:pt x="112076" y="103993"/>
                  </a:lnTo>
                  <a:lnTo>
                    <a:pt x="115898" y="113230"/>
                  </a:lnTo>
                  <a:lnTo>
                    <a:pt x="120431" y="122083"/>
                  </a:lnTo>
                  <a:lnTo>
                    <a:pt x="125885" y="130200"/>
                  </a:lnTo>
                  <a:lnTo>
                    <a:pt x="133514" y="137844"/>
                  </a:lnTo>
                  <a:lnTo>
                    <a:pt x="147342" y="145682"/>
                  </a:lnTo>
                  <a:lnTo>
                    <a:pt x="174002" y="154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515509" y="4832843"/>
              <a:ext cx="127715" cy="207553"/>
            </a:xfrm>
            <a:custGeom>
              <a:avLst/>
              <a:gdLst/>
              <a:ahLst/>
              <a:cxnLst/>
              <a:rect l="0" t="0" r="0" b="0"/>
              <a:pathLst>
                <a:path w="127715" h="207553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79" y="39009"/>
                  </a:lnTo>
                  <a:lnTo>
                    <a:pt x="2147" y="51468"/>
                  </a:lnTo>
                  <a:lnTo>
                    <a:pt x="4216" y="65176"/>
                  </a:lnTo>
                  <a:lnTo>
                    <a:pt x="6726" y="79766"/>
                  </a:lnTo>
                  <a:lnTo>
                    <a:pt x="9548" y="94695"/>
                  </a:lnTo>
                  <a:lnTo>
                    <a:pt x="12595" y="109615"/>
                  </a:lnTo>
                  <a:lnTo>
                    <a:pt x="15961" y="124224"/>
                  </a:lnTo>
                  <a:lnTo>
                    <a:pt x="19906" y="138185"/>
                  </a:lnTo>
                  <a:lnTo>
                    <a:pt x="24525" y="151385"/>
                  </a:lnTo>
                  <a:lnTo>
                    <a:pt x="29764" y="163723"/>
                  </a:lnTo>
                  <a:lnTo>
                    <a:pt x="35505" y="175024"/>
                  </a:lnTo>
                  <a:lnTo>
                    <a:pt x="41632" y="185282"/>
                  </a:lnTo>
                  <a:lnTo>
                    <a:pt x="48204" y="194156"/>
                  </a:lnTo>
                  <a:lnTo>
                    <a:pt x="55447" y="200914"/>
                  </a:lnTo>
                  <a:lnTo>
                    <a:pt x="63427" y="205343"/>
                  </a:lnTo>
                  <a:lnTo>
                    <a:pt x="71903" y="207520"/>
                  </a:lnTo>
                  <a:lnTo>
                    <a:pt x="80439" y="207552"/>
                  </a:lnTo>
                  <a:lnTo>
                    <a:pt x="88764" y="205713"/>
                  </a:lnTo>
                  <a:lnTo>
                    <a:pt x="96471" y="202058"/>
                  </a:lnTo>
                  <a:lnTo>
                    <a:pt x="102962" y="196340"/>
                  </a:lnTo>
                  <a:lnTo>
                    <a:pt x="108031" y="188608"/>
                  </a:lnTo>
                  <a:lnTo>
                    <a:pt x="111959" y="179164"/>
                  </a:lnTo>
                  <a:lnTo>
                    <a:pt x="115301" y="168384"/>
                  </a:lnTo>
                  <a:lnTo>
                    <a:pt x="118440" y="156616"/>
                  </a:lnTo>
                  <a:lnTo>
                    <a:pt x="121399" y="144138"/>
                  </a:lnTo>
                  <a:lnTo>
                    <a:pt x="123942" y="131164"/>
                  </a:lnTo>
                  <a:lnTo>
                    <a:pt x="125947" y="117852"/>
                  </a:lnTo>
                  <a:lnTo>
                    <a:pt x="127278" y="104473"/>
                  </a:lnTo>
                  <a:lnTo>
                    <a:pt x="127714" y="91410"/>
                  </a:lnTo>
                  <a:lnTo>
                    <a:pt x="127224" y="78845"/>
                  </a:lnTo>
                  <a:lnTo>
                    <a:pt x="125928" y="66780"/>
                  </a:lnTo>
                  <a:lnTo>
                    <a:pt x="123994" y="55136"/>
                  </a:lnTo>
                  <a:lnTo>
                    <a:pt x="121590" y="43834"/>
                  </a:lnTo>
                  <a:lnTo>
                    <a:pt x="119000" y="33239"/>
                  </a:lnTo>
                  <a:lnTo>
                    <a:pt x="116377" y="23128"/>
                  </a:lnTo>
                  <a:lnTo>
                    <a:pt x="113491" y="12612"/>
                  </a:lnTo>
                  <a:lnTo>
                    <a:pt x="1098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92303" y="4807182"/>
              <a:ext cx="145227" cy="219049"/>
            </a:xfrm>
            <a:custGeom>
              <a:avLst/>
              <a:gdLst/>
              <a:ahLst/>
              <a:cxnLst/>
              <a:rect l="0" t="0" r="0" b="0"/>
              <a:pathLst>
                <a:path w="145227" h="219049">
                  <a:moveTo>
                    <a:pt x="112084" y="4604"/>
                  </a:moveTo>
                  <a:lnTo>
                    <a:pt x="103282" y="1804"/>
                  </a:lnTo>
                  <a:lnTo>
                    <a:pt x="94936" y="302"/>
                  </a:lnTo>
                  <a:lnTo>
                    <a:pt x="86233" y="0"/>
                  </a:lnTo>
                  <a:lnTo>
                    <a:pt x="76939" y="853"/>
                  </a:lnTo>
                  <a:lnTo>
                    <a:pt x="66796" y="2969"/>
                  </a:lnTo>
                  <a:lnTo>
                    <a:pt x="55759" y="6295"/>
                  </a:lnTo>
                  <a:lnTo>
                    <a:pt x="44265" y="10803"/>
                  </a:lnTo>
                  <a:lnTo>
                    <a:pt x="33092" y="16571"/>
                  </a:lnTo>
                  <a:lnTo>
                    <a:pt x="22670" y="23522"/>
                  </a:lnTo>
                  <a:lnTo>
                    <a:pt x="13556" y="31459"/>
                  </a:lnTo>
                  <a:lnTo>
                    <a:pt x="6572" y="40157"/>
                  </a:lnTo>
                  <a:lnTo>
                    <a:pt x="1970" y="49399"/>
                  </a:lnTo>
                  <a:lnTo>
                    <a:pt x="0" y="58535"/>
                  </a:lnTo>
                  <a:lnTo>
                    <a:pt x="1164" y="66524"/>
                  </a:lnTo>
                  <a:lnTo>
                    <a:pt x="5429" y="72890"/>
                  </a:lnTo>
                  <a:lnTo>
                    <a:pt x="12340" y="77670"/>
                  </a:lnTo>
                  <a:lnTo>
                    <a:pt x="21321" y="81127"/>
                  </a:lnTo>
                  <a:lnTo>
                    <a:pt x="31832" y="83574"/>
                  </a:lnTo>
                  <a:lnTo>
                    <a:pt x="43273" y="85611"/>
                  </a:lnTo>
                  <a:lnTo>
                    <a:pt x="55010" y="88068"/>
                  </a:lnTo>
                  <a:lnTo>
                    <a:pt x="66670" y="91364"/>
                  </a:lnTo>
                  <a:lnTo>
                    <a:pt x="77954" y="95549"/>
                  </a:lnTo>
                  <a:lnTo>
                    <a:pt x="88539" y="100502"/>
                  </a:lnTo>
                  <a:lnTo>
                    <a:pt x="98327" y="106061"/>
                  </a:lnTo>
                  <a:lnTo>
                    <a:pt x="107392" y="112233"/>
                  </a:lnTo>
                  <a:lnTo>
                    <a:pt x="115877" y="119199"/>
                  </a:lnTo>
                  <a:lnTo>
                    <a:pt x="123913" y="126998"/>
                  </a:lnTo>
                  <a:lnTo>
                    <a:pt x="131296" y="135691"/>
                  </a:lnTo>
                  <a:lnTo>
                    <a:pt x="137503" y="145436"/>
                  </a:lnTo>
                  <a:lnTo>
                    <a:pt x="142327" y="156208"/>
                  </a:lnTo>
                  <a:lnTo>
                    <a:pt x="145226" y="167527"/>
                  </a:lnTo>
                  <a:lnTo>
                    <a:pt x="145208" y="178584"/>
                  </a:lnTo>
                  <a:lnTo>
                    <a:pt x="142003" y="188933"/>
                  </a:lnTo>
                  <a:lnTo>
                    <a:pt x="135951" y="198168"/>
                  </a:lnTo>
                  <a:lnTo>
                    <a:pt x="127620" y="205766"/>
                  </a:lnTo>
                  <a:lnTo>
                    <a:pt x="117581" y="211608"/>
                  </a:lnTo>
                  <a:lnTo>
                    <a:pt x="106473" y="215734"/>
                  </a:lnTo>
                  <a:lnTo>
                    <a:pt x="94968" y="218153"/>
                  </a:lnTo>
                  <a:lnTo>
                    <a:pt x="83471" y="219048"/>
                  </a:lnTo>
                  <a:lnTo>
                    <a:pt x="72401" y="218868"/>
                  </a:lnTo>
                  <a:lnTo>
                    <a:pt x="61103" y="218215"/>
                  </a:lnTo>
                  <a:lnTo>
                    <a:pt x="47474" y="217034"/>
                  </a:lnTo>
                  <a:lnTo>
                    <a:pt x="27856" y="215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846501" y="4840442"/>
              <a:ext cx="210571" cy="187276"/>
            </a:xfrm>
            <a:custGeom>
              <a:avLst/>
              <a:gdLst/>
              <a:ahLst/>
              <a:cxnLst/>
              <a:rect l="0" t="0" r="0" b="0"/>
              <a:pathLst>
                <a:path w="210571" h="187276">
                  <a:moveTo>
                    <a:pt x="0" y="118743"/>
                  </a:moveTo>
                  <a:lnTo>
                    <a:pt x="8935" y="115810"/>
                  </a:lnTo>
                  <a:lnTo>
                    <a:pt x="18562" y="113027"/>
                  </a:lnTo>
                  <a:lnTo>
                    <a:pt x="29845" y="110128"/>
                  </a:lnTo>
                  <a:lnTo>
                    <a:pt x="42340" y="107087"/>
                  </a:lnTo>
                  <a:lnTo>
                    <a:pt x="55171" y="103922"/>
                  </a:lnTo>
                  <a:lnTo>
                    <a:pt x="67785" y="100654"/>
                  </a:lnTo>
                  <a:lnTo>
                    <a:pt x="79822" y="97143"/>
                  </a:lnTo>
                  <a:lnTo>
                    <a:pt x="90969" y="93104"/>
                  </a:lnTo>
                  <a:lnTo>
                    <a:pt x="101161" y="88421"/>
                  </a:lnTo>
                  <a:lnTo>
                    <a:pt x="110511" y="83141"/>
                  </a:lnTo>
                  <a:lnTo>
                    <a:pt x="119192" y="77372"/>
                  </a:lnTo>
                  <a:lnTo>
                    <a:pt x="127368" y="71227"/>
                  </a:lnTo>
                  <a:lnTo>
                    <a:pt x="135015" y="64643"/>
                  </a:lnTo>
                  <a:lnTo>
                    <a:pt x="141932" y="57392"/>
                  </a:lnTo>
                  <a:lnTo>
                    <a:pt x="148055" y="49407"/>
                  </a:lnTo>
                  <a:lnTo>
                    <a:pt x="152981" y="40927"/>
                  </a:lnTo>
                  <a:lnTo>
                    <a:pt x="155926" y="32388"/>
                  </a:lnTo>
                  <a:lnTo>
                    <a:pt x="156634" y="24062"/>
                  </a:lnTo>
                  <a:lnTo>
                    <a:pt x="154988" y="16354"/>
                  </a:lnTo>
                  <a:lnTo>
                    <a:pt x="150767" y="9862"/>
                  </a:lnTo>
                  <a:lnTo>
                    <a:pt x="144116" y="4807"/>
                  </a:lnTo>
                  <a:lnTo>
                    <a:pt x="135601" y="1397"/>
                  </a:lnTo>
                  <a:lnTo>
                    <a:pt x="125993" y="0"/>
                  </a:lnTo>
                  <a:lnTo>
                    <a:pt x="115840" y="620"/>
                  </a:lnTo>
                  <a:lnTo>
                    <a:pt x="105605" y="3137"/>
                  </a:lnTo>
                  <a:lnTo>
                    <a:pt x="95741" y="7484"/>
                  </a:lnTo>
                  <a:lnTo>
                    <a:pt x="86449" y="13442"/>
                  </a:lnTo>
                  <a:lnTo>
                    <a:pt x="77888" y="20694"/>
                  </a:lnTo>
                  <a:lnTo>
                    <a:pt x="70276" y="28922"/>
                  </a:lnTo>
                  <a:lnTo>
                    <a:pt x="63635" y="37861"/>
                  </a:lnTo>
                  <a:lnTo>
                    <a:pt x="57833" y="47302"/>
                  </a:lnTo>
                  <a:lnTo>
                    <a:pt x="52693" y="57091"/>
                  </a:lnTo>
                  <a:lnTo>
                    <a:pt x="48055" y="67125"/>
                  </a:lnTo>
                  <a:lnTo>
                    <a:pt x="44108" y="77489"/>
                  </a:lnTo>
                  <a:lnTo>
                    <a:pt x="41361" y="88440"/>
                  </a:lnTo>
                  <a:lnTo>
                    <a:pt x="40000" y="100066"/>
                  </a:lnTo>
                  <a:lnTo>
                    <a:pt x="40070" y="112146"/>
                  </a:lnTo>
                  <a:lnTo>
                    <a:pt x="41637" y="124254"/>
                  </a:lnTo>
                  <a:lnTo>
                    <a:pt x="44591" y="136131"/>
                  </a:lnTo>
                  <a:lnTo>
                    <a:pt x="49016" y="147377"/>
                  </a:lnTo>
                  <a:lnTo>
                    <a:pt x="55259" y="157397"/>
                  </a:lnTo>
                  <a:lnTo>
                    <a:pt x="63347" y="165979"/>
                  </a:lnTo>
                  <a:lnTo>
                    <a:pt x="73031" y="173079"/>
                  </a:lnTo>
                  <a:lnTo>
                    <a:pt x="83973" y="178640"/>
                  </a:lnTo>
                  <a:lnTo>
                    <a:pt x="95850" y="182786"/>
                  </a:lnTo>
                  <a:lnTo>
                    <a:pt x="108400" y="185607"/>
                  </a:lnTo>
                  <a:lnTo>
                    <a:pt x="121422" y="187067"/>
                  </a:lnTo>
                  <a:lnTo>
                    <a:pt x="134762" y="187275"/>
                  </a:lnTo>
                  <a:lnTo>
                    <a:pt x="148096" y="186417"/>
                  </a:lnTo>
                  <a:lnTo>
                    <a:pt x="162435" y="184481"/>
                  </a:lnTo>
                  <a:lnTo>
                    <a:pt x="181272" y="180183"/>
                  </a:lnTo>
                  <a:lnTo>
                    <a:pt x="210570" y="171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288698" y="4632802"/>
              <a:ext cx="400084" cy="352011"/>
            </a:xfrm>
            <a:custGeom>
              <a:avLst/>
              <a:gdLst/>
              <a:ahLst/>
              <a:cxnLst/>
              <a:rect l="0" t="0" r="0" b="0"/>
              <a:pathLst>
                <a:path w="400084" h="352011">
                  <a:moveTo>
                    <a:pt x="0" y="0"/>
                  </a:moveTo>
                  <a:lnTo>
                    <a:pt x="5800" y="8868"/>
                  </a:lnTo>
                  <a:lnTo>
                    <a:pt x="10725" y="17855"/>
                  </a:lnTo>
                  <a:lnTo>
                    <a:pt x="15227" y="27846"/>
                  </a:lnTo>
                  <a:lnTo>
                    <a:pt x="19448" y="38653"/>
                  </a:lnTo>
                  <a:lnTo>
                    <a:pt x="23462" y="49816"/>
                  </a:lnTo>
                  <a:lnTo>
                    <a:pt x="27319" y="61031"/>
                  </a:lnTo>
                  <a:lnTo>
                    <a:pt x="30898" y="72489"/>
                  </a:lnTo>
                  <a:lnTo>
                    <a:pt x="33925" y="84770"/>
                  </a:lnTo>
                  <a:lnTo>
                    <a:pt x="36299" y="98142"/>
                  </a:lnTo>
                  <a:lnTo>
                    <a:pt x="38232" y="112563"/>
                  </a:lnTo>
                  <a:lnTo>
                    <a:pt x="40144" y="127853"/>
                  </a:lnTo>
                  <a:lnTo>
                    <a:pt x="42285" y="143806"/>
                  </a:lnTo>
                  <a:lnTo>
                    <a:pt x="44725" y="160079"/>
                  </a:lnTo>
                  <a:lnTo>
                    <a:pt x="47442" y="176221"/>
                  </a:lnTo>
                  <a:lnTo>
                    <a:pt x="50384" y="192001"/>
                  </a:lnTo>
                  <a:lnTo>
                    <a:pt x="53495" y="207376"/>
                  </a:lnTo>
                  <a:lnTo>
                    <a:pt x="56730" y="222392"/>
                  </a:lnTo>
                  <a:lnTo>
                    <a:pt x="60047" y="237126"/>
                  </a:lnTo>
                  <a:lnTo>
                    <a:pt x="63255" y="251650"/>
                  </a:lnTo>
                  <a:lnTo>
                    <a:pt x="66030" y="266022"/>
                  </a:lnTo>
                  <a:lnTo>
                    <a:pt x="68218" y="280258"/>
                  </a:lnTo>
                  <a:lnTo>
                    <a:pt x="69476" y="293260"/>
                  </a:lnTo>
                  <a:lnTo>
                    <a:pt x="69428" y="301492"/>
                  </a:lnTo>
                  <a:lnTo>
                    <a:pt x="68811" y="302808"/>
                  </a:lnTo>
                  <a:lnTo>
                    <a:pt x="68739" y="298977"/>
                  </a:lnTo>
                  <a:lnTo>
                    <a:pt x="69343" y="291562"/>
                  </a:lnTo>
                  <a:lnTo>
                    <a:pt x="70228" y="281404"/>
                  </a:lnTo>
                  <a:lnTo>
                    <a:pt x="71103" y="269146"/>
                  </a:lnTo>
                  <a:lnTo>
                    <a:pt x="72172" y="255813"/>
                  </a:lnTo>
                  <a:lnTo>
                    <a:pt x="74024" y="242766"/>
                  </a:lnTo>
                  <a:lnTo>
                    <a:pt x="76937" y="230726"/>
                  </a:lnTo>
                  <a:lnTo>
                    <a:pt x="80877" y="219843"/>
                  </a:lnTo>
                  <a:lnTo>
                    <a:pt x="85672" y="209988"/>
                  </a:lnTo>
                  <a:lnTo>
                    <a:pt x="91127" y="200963"/>
                  </a:lnTo>
                  <a:lnTo>
                    <a:pt x="97231" y="193052"/>
                  </a:lnTo>
                  <a:lnTo>
                    <a:pt x="104153" y="187006"/>
                  </a:lnTo>
                  <a:lnTo>
                    <a:pt x="111913" y="183088"/>
                  </a:lnTo>
                  <a:lnTo>
                    <a:pt x="120242" y="181268"/>
                  </a:lnTo>
                  <a:lnTo>
                    <a:pt x="128677" y="181483"/>
                  </a:lnTo>
                  <a:lnTo>
                    <a:pt x="136944" y="183490"/>
                  </a:lnTo>
                  <a:lnTo>
                    <a:pt x="144951" y="187261"/>
                  </a:lnTo>
                  <a:lnTo>
                    <a:pt x="152708" y="193056"/>
                  </a:lnTo>
                  <a:lnTo>
                    <a:pt x="160254" y="200845"/>
                  </a:lnTo>
                  <a:lnTo>
                    <a:pt x="167474" y="210497"/>
                  </a:lnTo>
                  <a:lnTo>
                    <a:pt x="174104" y="221949"/>
                  </a:lnTo>
                  <a:lnTo>
                    <a:pt x="180047" y="234982"/>
                  </a:lnTo>
                  <a:lnTo>
                    <a:pt x="185361" y="249122"/>
                  </a:lnTo>
                  <a:lnTo>
                    <a:pt x="190165" y="263751"/>
                  </a:lnTo>
                  <a:lnTo>
                    <a:pt x="194582" y="278443"/>
                  </a:lnTo>
                  <a:lnTo>
                    <a:pt x="198734" y="291869"/>
                  </a:lnTo>
                  <a:lnTo>
                    <a:pt x="203187" y="301409"/>
                  </a:lnTo>
                  <a:lnTo>
                    <a:pt x="208276" y="305887"/>
                  </a:lnTo>
                  <a:lnTo>
                    <a:pt x="213506" y="306284"/>
                  </a:lnTo>
                  <a:lnTo>
                    <a:pt x="218911" y="303958"/>
                  </a:lnTo>
                  <a:lnTo>
                    <a:pt x="224768" y="300080"/>
                  </a:lnTo>
                  <a:lnTo>
                    <a:pt x="231409" y="295603"/>
                  </a:lnTo>
                  <a:lnTo>
                    <a:pt x="238928" y="291057"/>
                  </a:lnTo>
                  <a:lnTo>
                    <a:pt x="247235" y="286655"/>
                  </a:lnTo>
                  <a:lnTo>
                    <a:pt x="256176" y="282449"/>
                  </a:lnTo>
                  <a:lnTo>
                    <a:pt x="265587" y="278421"/>
                  </a:lnTo>
                  <a:lnTo>
                    <a:pt x="275175" y="274370"/>
                  </a:lnTo>
                  <a:lnTo>
                    <a:pt x="284531" y="269956"/>
                  </a:lnTo>
                  <a:lnTo>
                    <a:pt x="293454" y="265015"/>
                  </a:lnTo>
                  <a:lnTo>
                    <a:pt x="302089" y="259559"/>
                  </a:lnTo>
                  <a:lnTo>
                    <a:pt x="310808" y="253671"/>
                  </a:lnTo>
                  <a:lnTo>
                    <a:pt x="319820" y="247445"/>
                  </a:lnTo>
                  <a:lnTo>
                    <a:pt x="329010" y="240807"/>
                  </a:lnTo>
                  <a:lnTo>
                    <a:pt x="338034" y="233519"/>
                  </a:lnTo>
                  <a:lnTo>
                    <a:pt x="346684" y="225506"/>
                  </a:lnTo>
                  <a:lnTo>
                    <a:pt x="354442" y="216836"/>
                  </a:lnTo>
                  <a:lnTo>
                    <a:pt x="360435" y="207638"/>
                  </a:lnTo>
                  <a:lnTo>
                    <a:pt x="364338" y="198052"/>
                  </a:lnTo>
                  <a:lnTo>
                    <a:pt x="365990" y="188513"/>
                  </a:lnTo>
                  <a:lnTo>
                    <a:pt x="365136" y="179722"/>
                  </a:lnTo>
                  <a:lnTo>
                    <a:pt x="361894" y="172013"/>
                  </a:lnTo>
                  <a:lnTo>
                    <a:pt x="356651" y="165856"/>
                  </a:lnTo>
                  <a:lnTo>
                    <a:pt x="349862" y="162002"/>
                  </a:lnTo>
                  <a:lnTo>
                    <a:pt x="341932" y="160632"/>
                  </a:lnTo>
                  <a:lnTo>
                    <a:pt x="333189" y="161305"/>
                  </a:lnTo>
                  <a:lnTo>
                    <a:pt x="323876" y="163268"/>
                  </a:lnTo>
                  <a:lnTo>
                    <a:pt x="314176" y="165958"/>
                  </a:lnTo>
                  <a:lnTo>
                    <a:pt x="304375" y="169370"/>
                  </a:lnTo>
                  <a:lnTo>
                    <a:pt x="294868" y="173935"/>
                  </a:lnTo>
                  <a:lnTo>
                    <a:pt x="285848" y="179818"/>
                  </a:lnTo>
                  <a:lnTo>
                    <a:pt x="277485" y="186904"/>
                  </a:lnTo>
                  <a:lnTo>
                    <a:pt x="270013" y="194963"/>
                  </a:lnTo>
                  <a:lnTo>
                    <a:pt x="263474" y="203763"/>
                  </a:lnTo>
                  <a:lnTo>
                    <a:pt x="257912" y="213267"/>
                  </a:lnTo>
                  <a:lnTo>
                    <a:pt x="253466" y="223624"/>
                  </a:lnTo>
                  <a:lnTo>
                    <a:pt x="250108" y="234845"/>
                  </a:lnTo>
                  <a:lnTo>
                    <a:pt x="247834" y="246649"/>
                  </a:lnTo>
                  <a:lnTo>
                    <a:pt x="246749" y="258573"/>
                  </a:lnTo>
                  <a:lnTo>
                    <a:pt x="246800" y="270329"/>
                  </a:lnTo>
                  <a:lnTo>
                    <a:pt x="247969" y="281664"/>
                  </a:lnTo>
                  <a:lnTo>
                    <a:pt x="250349" y="292276"/>
                  </a:lnTo>
                  <a:lnTo>
                    <a:pt x="253879" y="302078"/>
                  </a:lnTo>
                  <a:lnTo>
                    <a:pt x="258538" y="311152"/>
                  </a:lnTo>
                  <a:lnTo>
                    <a:pt x="264413" y="319641"/>
                  </a:lnTo>
                  <a:lnTo>
                    <a:pt x="271445" y="327680"/>
                  </a:lnTo>
                  <a:lnTo>
                    <a:pt x="279607" y="335064"/>
                  </a:lnTo>
                  <a:lnTo>
                    <a:pt x="288988" y="341272"/>
                  </a:lnTo>
                  <a:lnTo>
                    <a:pt x="299517" y="346110"/>
                  </a:lnTo>
                  <a:lnTo>
                    <a:pt x="310841" y="349528"/>
                  </a:lnTo>
                  <a:lnTo>
                    <a:pt x="322434" y="351456"/>
                  </a:lnTo>
                  <a:lnTo>
                    <a:pt x="333965" y="352010"/>
                  </a:lnTo>
                  <a:lnTo>
                    <a:pt x="345243" y="351399"/>
                  </a:lnTo>
                  <a:lnTo>
                    <a:pt x="357441" y="349664"/>
                  </a:lnTo>
                  <a:lnTo>
                    <a:pt x="373859" y="345537"/>
                  </a:lnTo>
                  <a:lnTo>
                    <a:pt x="40008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36221" y="4759144"/>
              <a:ext cx="115815" cy="168119"/>
            </a:xfrm>
            <a:custGeom>
              <a:avLst/>
              <a:gdLst/>
              <a:ahLst/>
              <a:cxnLst/>
              <a:rect l="0" t="0" r="0" b="0"/>
              <a:pathLst>
                <a:path w="115815" h="168119">
                  <a:moveTo>
                    <a:pt x="0" y="94756"/>
                  </a:moveTo>
                  <a:lnTo>
                    <a:pt x="67" y="106424"/>
                  </a:lnTo>
                  <a:lnTo>
                    <a:pt x="707" y="116913"/>
                  </a:lnTo>
                  <a:lnTo>
                    <a:pt x="2004" y="127215"/>
                  </a:lnTo>
                  <a:lnTo>
                    <a:pt x="3864" y="137516"/>
                  </a:lnTo>
                  <a:lnTo>
                    <a:pt x="6180" y="147860"/>
                  </a:lnTo>
                  <a:lnTo>
                    <a:pt x="8829" y="158179"/>
                  </a:lnTo>
                  <a:lnTo>
                    <a:pt x="11111" y="165977"/>
                  </a:lnTo>
                  <a:lnTo>
                    <a:pt x="12048" y="168118"/>
                  </a:lnTo>
                  <a:lnTo>
                    <a:pt x="11599" y="165572"/>
                  </a:lnTo>
                  <a:lnTo>
                    <a:pt x="10124" y="159975"/>
                  </a:lnTo>
                  <a:lnTo>
                    <a:pt x="8121" y="152338"/>
                  </a:lnTo>
                  <a:lnTo>
                    <a:pt x="6136" y="143085"/>
                  </a:lnTo>
                  <a:lnTo>
                    <a:pt x="4461" y="132526"/>
                  </a:lnTo>
                  <a:lnTo>
                    <a:pt x="3331" y="120956"/>
                  </a:lnTo>
                  <a:lnTo>
                    <a:pt x="3019" y="108639"/>
                  </a:lnTo>
                  <a:lnTo>
                    <a:pt x="3590" y="95796"/>
                  </a:lnTo>
                  <a:lnTo>
                    <a:pt x="5108" y="82912"/>
                  </a:lnTo>
                  <a:lnTo>
                    <a:pt x="7722" y="70718"/>
                  </a:lnTo>
                  <a:lnTo>
                    <a:pt x="11409" y="59561"/>
                  </a:lnTo>
                  <a:lnTo>
                    <a:pt x="16172" y="49596"/>
                  </a:lnTo>
                  <a:lnTo>
                    <a:pt x="22118" y="40966"/>
                  </a:lnTo>
                  <a:lnTo>
                    <a:pt x="29191" y="33606"/>
                  </a:lnTo>
                  <a:lnTo>
                    <a:pt x="37212" y="27305"/>
                  </a:lnTo>
                  <a:lnTo>
                    <a:pt x="45966" y="21822"/>
                  </a:lnTo>
                  <a:lnTo>
                    <a:pt x="55255" y="16946"/>
                  </a:lnTo>
                  <a:lnTo>
                    <a:pt x="64856" y="12654"/>
                  </a:lnTo>
                  <a:lnTo>
                    <a:pt x="75662" y="8685"/>
                  </a:lnTo>
                  <a:lnTo>
                    <a:pt x="90857" y="468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167205" y="4801572"/>
              <a:ext cx="123574" cy="187952"/>
            </a:xfrm>
            <a:custGeom>
              <a:avLst/>
              <a:gdLst/>
              <a:ahLst/>
              <a:cxnLst/>
              <a:rect l="0" t="0" r="0" b="0"/>
              <a:pathLst>
                <a:path w="123574" h="187952">
                  <a:moveTo>
                    <a:pt x="37472" y="83914"/>
                  </a:moveTo>
                  <a:lnTo>
                    <a:pt x="49139" y="80980"/>
                  </a:lnTo>
                  <a:lnTo>
                    <a:pt x="59629" y="78198"/>
                  </a:lnTo>
                  <a:lnTo>
                    <a:pt x="69926" y="75293"/>
                  </a:lnTo>
                  <a:lnTo>
                    <a:pt x="80054" y="72080"/>
                  </a:lnTo>
                  <a:lnTo>
                    <a:pt x="89749" y="68267"/>
                  </a:lnTo>
                  <a:lnTo>
                    <a:pt x="98877" y="63741"/>
                  </a:lnTo>
                  <a:lnTo>
                    <a:pt x="107134" y="58232"/>
                  </a:lnTo>
                  <a:lnTo>
                    <a:pt x="113999" y="51247"/>
                  </a:lnTo>
                  <a:lnTo>
                    <a:pt x="119302" y="42669"/>
                  </a:lnTo>
                  <a:lnTo>
                    <a:pt x="122709" y="33164"/>
                  </a:lnTo>
                  <a:lnTo>
                    <a:pt x="123573" y="23938"/>
                  </a:lnTo>
                  <a:lnTo>
                    <a:pt x="121776" y="15677"/>
                  </a:lnTo>
                  <a:lnTo>
                    <a:pt x="117485" y="8846"/>
                  </a:lnTo>
                  <a:lnTo>
                    <a:pt x="110875" y="3941"/>
                  </a:lnTo>
                  <a:lnTo>
                    <a:pt x="102289" y="1025"/>
                  </a:lnTo>
                  <a:lnTo>
                    <a:pt x="92306" y="0"/>
                  </a:lnTo>
                  <a:lnTo>
                    <a:pt x="81632" y="808"/>
                  </a:lnTo>
                  <a:lnTo>
                    <a:pt x="70724" y="3234"/>
                  </a:lnTo>
                  <a:lnTo>
                    <a:pt x="59963" y="6960"/>
                  </a:lnTo>
                  <a:lnTo>
                    <a:pt x="49738" y="11667"/>
                  </a:lnTo>
                  <a:lnTo>
                    <a:pt x="40200" y="17092"/>
                  </a:lnTo>
                  <a:lnTo>
                    <a:pt x="31472" y="23190"/>
                  </a:lnTo>
                  <a:lnTo>
                    <a:pt x="23749" y="30114"/>
                  </a:lnTo>
                  <a:lnTo>
                    <a:pt x="17036" y="37889"/>
                  </a:lnTo>
                  <a:lnTo>
                    <a:pt x="11356" y="46568"/>
                  </a:lnTo>
                  <a:lnTo>
                    <a:pt x="6831" y="56305"/>
                  </a:lnTo>
                  <a:lnTo>
                    <a:pt x="3419" y="67076"/>
                  </a:lnTo>
                  <a:lnTo>
                    <a:pt x="1109" y="78564"/>
                  </a:lnTo>
                  <a:lnTo>
                    <a:pt x="0" y="90268"/>
                  </a:lnTo>
                  <a:lnTo>
                    <a:pt x="35" y="101873"/>
                  </a:lnTo>
                  <a:lnTo>
                    <a:pt x="1193" y="113105"/>
                  </a:lnTo>
                  <a:lnTo>
                    <a:pt x="3565" y="123648"/>
                  </a:lnTo>
                  <a:lnTo>
                    <a:pt x="7087" y="133403"/>
                  </a:lnTo>
                  <a:lnTo>
                    <a:pt x="11569" y="142445"/>
                  </a:lnTo>
                  <a:lnTo>
                    <a:pt x="16794" y="150913"/>
                  </a:lnTo>
                  <a:lnTo>
                    <a:pt x="22571" y="158943"/>
                  </a:lnTo>
                  <a:lnTo>
                    <a:pt x="28906" y="166490"/>
                  </a:lnTo>
                  <a:lnTo>
                    <a:pt x="35991" y="173341"/>
                  </a:lnTo>
                  <a:lnTo>
                    <a:pt x="43863" y="179418"/>
                  </a:lnTo>
                  <a:lnTo>
                    <a:pt x="52269" y="184313"/>
                  </a:lnTo>
                  <a:lnTo>
                    <a:pt x="60757" y="187239"/>
                  </a:lnTo>
                  <a:lnTo>
                    <a:pt x="69054" y="187951"/>
                  </a:lnTo>
                  <a:lnTo>
                    <a:pt x="76968" y="186975"/>
                  </a:lnTo>
                  <a:lnTo>
                    <a:pt x="85185" y="185241"/>
                  </a:lnTo>
                  <a:lnTo>
                    <a:pt x="95540" y="182597"/>
                  </a:lnTo>
                  <a:lnTo>
                    <a:pt x="111171" y="1786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366058" y="4613950"/>
              <a:ext cx="101833" cy="366293"/>
            </a:xfrm>
            <a:custGeom>
              <a:avLst/>
              <a:gdLst/>
              <a:ahLst/>
              <a:cxnLst/>
              <a:rect l="0" t="0" r="0" b="0"/>
              <a:pathLst>
                <a:path w="101833" h="366293">
                  <a:moveTo>
                    <a:pt x="38661" y="366292"/>
                  </a:moveTo>
                  <a:lnTo>
                    <a:pt x="35861" y="357424"/>
                  </a:lnTo>
                  <a:lnTo>
                    <a:pt x="34360" y="348437"/>
                  </a:lnTo>
                  <a:lnTo>
                    <a:pt x="34044" y="338446"/>
                  </a:lnTo>
                  <a:lnTo>
                    <a:pt x="34378" y="327638"/>
                  </a:lnTo>
                  <a:lnTo>
                    <a:pt x="34549" y="316475"/>
                  </a:lnTo>
                  <a:lnTo>
                    <a:pt x="34115" y="305265"/>
                  </a:lnTo>
                  <a:lnTo>
                    <a:pt x="33146" y="293980"/>
                  </a:lnTo>
                  <a:lnTo>
                    <a:pt x="32024" y="282348"/>
                  </a:lnTo>
                  <a:lnTo>
                    <a:pt x="31003" y="270228"/>
                  </a:lnTo>
                  <a:lnTo>
                    <a:pt x="30013" y="257633"/>
                  </a:lnTo>
                  <a:lnTo>
                    <a:pt x="28748" y="244639"/>
                  </a:lnTo>
                  <a:lnTo>
                    <a:pt x="27048" y="231338"/>
                  </a:lnTo>
                  <a:lnTo>
                    <a:pt x="24908" y="217811"/>
                  </a:lnTo>
                  <a:lnTo>
                    <a:pt x="22392" y="204124"/>
                  </a:lnTo>
                  <a:lnTo>
                    <a:pt x="19587" y="190321"/>
                  </a:lnTo>
                  <a:lnTo>
                    <a:pt x="16567" y="176271"/>
                  </a:lnTo>
                  <a:lnTo>
                    <a:pt x="13393" y="161694"/>
                  </a:lnTo>
                  <a:lnTo>
                    <a:pt x="10117" y="146481"/>
                  </a:lnTo>
                  <a:lnTo>
                    <a:pt x="6936" y="130839"/>
                  </a:lnTo>
                  <a:lnTo>
                    <a:pt x="4178" y="115186"/>
                  </a:lnTo>
                  <a:lnTo>
                    <a:pt x="1997" y="99771"/>
                  </a:lnTo>
                  <a:lnTo>
                    <a:pt x="533" y="84828"/>
                  </a:lnTo>
                  <a:lnTo>
                    <a:pt x="0" y="70640"/>
                  </a:lnTo>
                  <a:lnTo>
                    <a:pt x="430" y="57288"/>
                  </a:lnTo>
                  <a:lnTo>
                    <a:pt x="2025" y="44848"/>
                  </a:lnTo>
                  <a:lnTo>
                    <a:pt x="5222" y="33478"/>
                  </a:lnTo>
                  <a:lnTo>
                    <a:pt x="10120" y="23174"/>
                  </a:lnTo>
                  <a:lnTo>
                    <a:pt x="16680" y="14270"/>
                  </a:lnTo>
                  <a:lnTo>
                    <a:pt x="24904" y="7491"/>
                  </a:lnTo>
                  <a:lnTo>
                    <a:pt x="34611" y="3044"/>
                  </a:lnTo>
                  <a:lnTo>
                    <a:pt x="45296" y="714"/>
                  </a:lnTo>
                  <a:lnTo>
                    <a:pt x="57471" y="0"/>
                  </a:lnTo>
                  <a:lnTo>
                    <a:pt x="74438" y="1957"/>
                  </a:lnTo>
                  <a:lnTo>
                    <a:pt x="101832" y="8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31019" y="4832843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7" y="2867"/>
                  </a:lnTo>
                  <a:lnTo>
                    <a:pt x="103478" y="5009"/>
                  </a:lnTo>
                  <a:lnTo>
                    <a:pt x="91880" y="6612"/>
                  </a:lnTo>
                  <a:lnTo>
                    <a:pt x="79718" y="7792"/>
                  </a:lnTo>
                  <a:lnTo>
                    <a:pt x="67058" y="8641"/>
                  </a:lnTo>
                  <a:lnTo>
                    <a:pt x="54020" y="9238"/>
                  </a:lnTo>
                  <a:lnTo>
                    <a:pt x="41312" y="9654"/>
                  </a:lnTo>
                  <a:lnTo>
                    <a:pt x="28961" y="9984"/>
                  </a:lnTo>
                  <a:lnTo>
                    <a:pt x="1588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500706" y="4811786"/>
              <a:ext cx="108229" cy="122922"/>
            </a:xfrm>
            <a:custGeom>
              <a:avLst/>
              <a:gdLst/>
              <a:ahLst/>
              <a:cxnLst/>
              <a:rect l="0" t="0" r="0" b="0"/>
              <a:pathLst>
                <a:path w="108229" h="122922">
                  <a:moveTo>
                    <a:pt x="9297" y="0"/>
                  </a:moveTo>
                  <a:lnTo>
                    <a:pt x="6430" y="8868"/>
                  </a:lnTo>
                  <a:lnTo>
                    <a:pt x="4288" y="17855"/>
                  </a:lnTo>
                  <a:lnTo>
                    <a:pt x="2685" y="27851"/>
                  </a:lnTo>
                  <a:lnTo>
                    <a:pt x="1505" y="38831"/>
                  </a:lnTo>
                  <a:lnTo>
                    <a:pt x="657" y="50643"/>
                  </a:lnTo>
                  <a:lnTo>
                    <a:pt x="68" y="63092"/>
                  </a:lnTo>
                  <a:lnTo>
                    <a:pt x="0" y="75684"/>
                  </a:lnTo>
                  <a:lnTo>
                    <a:pt x="1012" y="87668"/>
                  </a:lnTo>
                  <a:lnTo>
                    <a:pt x="3334" y="98670"/>
                  </a:lnTo>
                  <a:lnTo>
                    <a:pt x="7200" y="108189"/>
                  </a:lnTo>
                  <a:lnTo>
                    <a:pt x="13002" y="115453"/>
                  </a:lnTo>
                  <a:lnTo>
                    <a:pt x="20756" y="120256"/>
                  </a:lnTo>
                  <a:lnTo>
                    <a:pt x="30031" y="122701"/>
                  </a:lnTo>
                  <a:lnTo>
                    <a:pt x="40158" y="122921"/>
                  </a:lnTo>
                  <a:lnTo>
                    <a:pt x="50663" y="121217"/>
                  </a:lnTo>
                  <a:lnTo>
                    <a:pt x="61136" y="117823"/>
                  </a:lnTo>
                  <a:lnTo>
                    <a:pt x="71160" y="112814"/>
                  </a:lnTo>
                  <a:lnTo>
                    <a:pt x="80555" y="106371"/>
                  </a:lnTo>
                  <a:lnTo>
                    <a:pt x="89014" y="98607"/>
                  </a:lnTo>
                  <a:lnTo>
                    <a:pt x="96026" y="89494"/>
                  </a:lnTo>
                  <a:lnTo>
                    <a:pt x="101442" y="79145"/>
                  </a:lnTo>
                  <a:lnTo>
                    <a:pt x="105267" y="67942"/>
                  </a:lnTo>
                  <a:lnTo>
                    <a:pt x="107476" y="56430"/>
                  </a:lnTo>
                  <a:lnTo>
                    <a:pt x="108228" y="44961"/>
                  </a:lnTo>
                  <a:lnTo>
                    <a:pt x="107950" y="34122"/>
                  </a:lnTo>
                  <a:lnTo>
                    <a:pt x="107219" y="23756"/>
                  </a:lnTo>
                  <a:lnTo>
                    <a:pt x="105975" y="12958"/>
                  </a:lnTo>
                  <a:lnTo>
                    <a:pt x="1040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684872" y="4787135"/>
              <a:ext cx="127022" cy="183551"/>
            </a:xfrm>
            <a:custGeom>
              <a:avLst/>
              <a:gdLst/>
              <a:ahLst/>
              <a:cxnLst/>
              <a:rect l="0" t="0" r="0" b="0"/>
              <a:pathLst>
                <a:path w="127022" h="183551">
                  <a:moveTo>
                    <a:pt x="98872" y="3594"/>
                  </a:moveTo>
                  <a:lnTo>
                    <a:pt x="90071" y="861"/>
                  </a:lnTo>
                  <a:lnTo>
                    <a:pt x="81724" y="0"/>
                  </a:lnTo>
                  <a:lnTo>
                    <a:pt x="73025" y="990"/>
                  </a:lnTo>
                  <a:lnTo>
                    <a:pt x="63904" y="3529"/>
                  </a:lnTo>
                  <a:lnTo>
                    <a:pt x="54410" y="7313"/>
                  </a:lnTo>
                  <a:lnTo>
                    <a:pt x="44623" y="12048"/>
                  </a:lnTo>
                  <a:lnTo>
                    <a:pt x="34781" y="17481"/>
                  </a:lnTo>
                  <a:lnTo>
                    <a:pt x="25255" y="23412"/>
                  </a:lnTo>
                  <a:lnTo>
                    <a:pt x="16240" y="29689"/>
                  </a:lnTo>
                  <a:lnTo>
                    <a:pt x="8393" y="36206"/>
                  </a:lnTo>
                  <a:lnTo>
                    <a:pt x="2865" y="42887"/>
                  </a:lnTo>
                  <a:lnTo>
                    <a:pt x="85" y="49673"/>
                  </a:lnTo>
                  <a:lnTo>
                    <a:pt x="0" y="56367"/>
                  </a:lnTo>
                  <a:lnTo>
                    <a:pt x="2444" y="62636"/>
                  </a:lnTo>
                  <a:lnTo>
                    <a:pt x="7054" y="68329"/>
                  </a:lnTo>
                  <a:lnTo>
                    <a:pt x="13535" y="73303"/>
                  </a:lnTo>
                  <a:lnTo>
                    <a:pt x="21763" y="77347"/>
                  </a:lnTo>
                  <a:lnTo>
                    <a:pt x="31512" y="80436"/>
                  </a:lnTo>
                  <a:lnTo>
                    <a:pt x="42478" y="82698"/>
                  </a:lnTo>
                  <a:lnTo>
                    <a:pt x="54362" y="84307"/>
                  </a:lnTo>
                  <a:lnTo>
                    <a:pt x="66901" y="85444"/>
                  </a:lnTo>
                  <a:lnTo>
                    <a:pt x="79574" y="86735"/>
                  </a:lnTo>
                  <a:lnTo>
                    <a:pt x="91624" y="89208"/>
                  </a:lnTo>
                  <a:lnTo>
                    <a:pt x="102673" y="93326"/>
                  </a:lnTo>
                  <a:lnTo>
                    <a:pt x="112227" y="99044"/>
                  </a:lnTo>
                  <a:lnTo>
                    <a:pt x="119515" y="106096"/>
                  </a:lnTo>
                  <a:lnTo>
                    <a:pt x="124336" y="114173"/>
                  </a:lnTo>
                  <a:lnTo>
                    <a:pt x="126793" y="123001"/>
                  </a:lnTo>
                  <a:lnTo>
                    <a:pt x="127021" y="132363"/>
                  </a:lnTo>
                  <a:lnTo>
                    <a:pt x="125322" y="142089"/>
                  </a:lnTo>
                  <a:lnTo>
                    <a:pt x="121932" y="151735"/>
                  </a:lnTo>
                  <a:lnTo>
                    <a:pt x="116925" y="160605"/>
                  </a:lnTo>
                  <a:lnTo>
                    <a:pt x="110483" y="168375"/>
                  </a:lnTo>
                  <a:lnTo>
                    <a:pt x="102720" y="174744"/>
                  </a:lnTo>
                  <a:lnTo>
                    <a:pt x="93608" y="179273"/>
                  </a:lnTo>
                  <a:lnTo>
                    <a:pt x="83265" y="181915"/>
                  </a:lnTo>
                  <a:lnTo>
                    <a:pt x="72133" y="183077"/>
                  </a:lnTo>
                  <a:lnTo>
                    <a:pt x="59600" y="183550"/>
                  </a:lnTo>
                  <a:lnTo>
                    <a:pt x="42334" y="183379"/>
                  </a:lnTo>
                  <a:lnTo>
                    <a:pt x="14644" y="1825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45529" y="4815054"/>
              <a:ext cx="106672" cy="174111"/>
            </a:xfrm>
            <a:custGeom>
              <a:avLst/>
              <a:gdLst/>
              <a:ahLst/>
              <a:cxnLst/>
              <a:rect l="0" t="0" r="0" b="0"/>
              <a:pathLst>
                <a:path w="106672" h="174111">
                  <a:moveTo>
                    <a:pt x="1386" y="80960"/>
                  </a:moveTo>
                  <a:lnTo>
                    <a:pt x="13054" y="80827"/>
                  </a:lnTo>
                  <a:lnTo>
                    <a:pt x="23543" y="79546"/>
                  </a:lnTo>
                  <a:lnTo>
                    <a:pt x="33845" y="76957"/>
                  </a:lnTo>
                  <a:lnTo>
                    <a:pt x="44146" y="73411"/>
                  </a:lnTo>
                  <a:lnTo>
                    <a:pt x="54490" y="69426"/>
                  </a:lnTo>
                  <a:lnTo>
                    <a:pt x="64870" y="65337"/>
                  </a:lnTo>
                  <a:lnTo>
                    <a:pt x="74953" y="60970"/>
                  </a:lnTo>
                  <a:lnTo>
                    <a:pt x="84114" y="55755"/>
                  </a:lnTo>
                  <a:lnTo>
                    <a:pt x="92079" y="49434"/>
                  </a:lnTo>
                  <a:lnTo>
                    <a:pt x="98577" y="42054"/>
                  </a:lnTo>
                  <a:lnTo>
                    <a:pt x="103193" y="33796"/>
                  </a:lnTo>
                  <a:lnTo>
                    <a:pt x="105878" y="24886"/>
                  </a:lnTo>
                  <a:lnTo>
                    <a:pt x="106563" y="16158"/>
                  </a:lnTo>
                  <a:lnTo>
                    <a:pt x="104986" y="8983"/>
                  </a:lnTo>
                  <a:lnTo>
                    <a:pt x="101223" y="3984"/>
                  </a:lnTo>
                  <a:lnTo>
                    <a:pt x="95614" y="1107"/>
                  </a:lnTo>
                  <a:lnTo>
                    <a:pt x="88571" y="0"/>
                  </a:lnTo>
                  <a:lnTo>
                    <a:pt x="80472" y="259"/>
                  </a:lnTo>
                  <a:lnTo>
                    <a:pt x="71783" y="1683"/>
                  </a:lnTo>
                  <a:lnTo>
                    <a:pt x="63039" y="4292"/>
                  </a:lnTo>
                  <a:lnTo>
                    <a:pt x="54533" y="8005"/>
                  </a:lnTo>
                  <a:lnTo>
                    <a:pt x="46349" y="12800"/>
                  </a:lnTo>
                  <a:lnTo>
                    <a:pt x="38466" y="18774"/>
                  </a:lnTo>
                  <a:lnTo>
                    <a:pt x="30832" y="25869"/>
                  </a:lnTo>
                  <a:lnTo>
                    <a:pt x="23552" y="33906"/>
                  </a:lnTo>
                  <a:lnTo>
                    <a:pt x="16881" y="42671"/>
                  </a:lnTo>
                  <a:lnTo>
                    <a:pt x="10919" y="51974"/>
                  </a:lnTo>
                  <a:lnTo>
                    <a:pt x="5932" y="61660"/>
                  </a:lnTo>
                  <a:lnTo>
                    <a:pt x="2412" y="71615"/>
                  </a:lnTo>
                  <a:lnTo>
                    <a:pt x="492" y="81755"/>
                  </a:lnTo>
                  <a:lnTo>
                    <a:pt x="0" y="92022"/>
                  </a:lnTo>
                  <a:lnTo>
                    <a:pt x="650" y="102374"/>
                  </a:lnTo>
                  <a:lnTo>
                    <a:pt x="2162" y="112780"/>
                  </a:lnTo>
                  <a:lnTo>
                    <a:pt x="4463" y="123056"/>
                  </a:lnTo>
                  <a:lnTo>
                    <a:pt x="7677" y="132883"/>
                  </a:lnTo>
                  <a:lnTo>
                    <a:pt x="11803" y="142119"/>
                  </a:lnTo>
                  <a:lnTo>
                    <a:pt x="16878" y="150625"/>
                  </a:lnTo>
                  <a:lnTo>
                    <a:pt x="23042" y="158193"/>
                  </a:lnTo>
                  <a:lnTo>
                    <a:pt x="30260" y="164788"/>
                  </a:lnTo>
                  <a:lnTo>
                    <a:pt x="38210" y="170047"/>
                  </a:lnTo>
                  <a:lnTo>
                    <a:pt x="46384" y="173225"/>
                  </a:lnTo>
                  <a:lnTo>
                    <a:pt x="54472" y="174110"/>
                  </a:lnTo>
                  <a:lnTo>
                    <a:pt x="62442" y="173251"/>
                  </a:lnTo>
                  <a:lnTo>
                    <a:pt x="71447" y="171610"/>
                  </a:lnTo>
                  <a:lnTo>
                    <a:pt x="84507" y="169042"/>
                  </a:lnTo>
                  <a:lnTo>
                    <a:pt x="106671" y="165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19879" y="4607635"/>
              <a:ext cx="142892" cy="383602"/>
            </a:xfrm>
            <a:custGeom>
              <a:avLst/>
              <a:gdLst/>
              <a:ahLst/>
              <a:cxnLst/>
              <a:rect l="0" t="0" r="0" b="0"/>
              <a:pathLst>
                <a:path w="142892" h="383602">
                  <a:moveTo>
                    <a:pt x="90249" y="298908"/>
                  </a:moveTo>
                  <a:lnTo>
                    <a:pt x="87248" y="287307"/>
                  </a:lnTo>
                  <a:lnTo>
                    <a:pt x="83826" y="277458"/>
                  </a:lnTo>
                  <a:lnTo>
                    <a:pt x="79625" y="268466"/>
                  </a:lnTo>
                  <a:lnTo>
                    <a:pt x="74552" y="260543"/>
                  </a:lnTo>
                  <a:lnTo>
                    <a:pt x="68422" y="254461"/>
                  </a:lnTo>
                  <a:lnTo>
                    <a:pt x="61242" y="250511"/>
                  </a:lnTo>
                  <a:lnTo>
                    <a:pt x="53328" y="249002"/>
                  </a:lnTo>
                  <a:lnTo>
                    <a:pt x="45182" y="250485"/>
                  </a:lnTo>
                  <a:lnTo>
                    <a:pt x="37119" y="254964"/>
                  </a:lnTo>
                  <a:lnTo>
                    <a:pt x="29421" y="261852"/>
                  </a:lnTo>
                  <a:lnTo>
                    <a:pt x="22404" y="270285"/>
                  </a:lnTo>
                  <a:lnTo>
                    <a:pt x="16173" y="279619"/>
                  </a:lnTo>
                  <a:lnTo>
                    <a:pt x="10821" y="289626"/>
                  </a:lnTo>
                  <a:lnTo>
                    <a:pt x="6516" y="300393"/>
                  </a:lnTo>
                  <a:lnTo>
                    <a:pt x="3253" y="311924"/>
                  </a:lnTo>
                  <a:lnTo>
                    <a:pt x="1043" y="323955"/>
                  </a:lnTo>
                  <a:lnTo>
                    <a:pt x="0" y="336037"/>
                  </a:lnTo>
                  <a:lnTo>
                    <a:pt x="89" y="347895"/>
                  </a:lnTo>
                  <a:lnTo>
                    <a:pt x="1623" y="358960"/>
                  </a:lnTo>
                  <a:lnTo>
                    <a:pt x="5311" y="368327"/>
                  </a:lnTo>
                  <a:lnTo>
                    <a:pt x="11343" y="375649"/>
                  </a:lnTo>
                  <a:lnTo>
                    <a:pt x="19140" y="380750"/>
                  </a:lnTo>
                  <a:lnTo>
                    <a:pt x="27667" y="383365"/>
                  </a:lnTo>
                  <a:lnTo>
                    <a:pt x="36249" y="383601"/>
                  </a:lnTo>
                  <a:lnTo>
                    <a:pt x="44600" y="381677"/>
                  </a:lnTo>
                  <a:lnTo>
                    <a:pt x="52654" y="377736"/>
                  </a:lnTo>
                  <a:lnTo>
                    <a:pt x="60435" y="372050"/>
                  </a:lnTo>
                  <a:lnTo>
                    <a:pt x="67998" y="364813"/>
                  </a:lnTo>
                  <a:lnTo>
                    <a:pt x="75398" y="356061"/>
                  </a:lnTo>
                  <a:lnTo>
                    <a:pt x="82674" y="345954"/>
                  </a:lnTo>
                  <a:lnTo>
                    <a:pt x="89700" y="334745"/>
                  </a:lnTo>
                  <a:lnTo>
                    <a:pt x="96193" y="322697"/>
                  </a:lnTo>
                  <a:lnTo>
                    <a:pt x="102040" y="310042"/>
                  </a:lnTo>
                  <a:lnTo>
                    <a:pt x="107290" y="297122"/>
                  </a:lnTo>
                  <a:lnTo>
                    <a:pt x="112049" y="284374"/>
                  </a:lnTo>
                  <a:lnTo>
                    <a:pt x="116437" y="272010"/>
                  </a:lnTo>
                  <a:lnTo>
                    <a:pt x="120554" y="259572"/>
                  </a:lnTo>
                  <a:lnTo>
                    <a:pt x="124479" y="246082"/>
                  </a:lnTo>
                  <a:lnTo>
                    <a:pt x="128267" y="231071"/>
                  </a:lnTo>
                  <a:lnTo>
                    <a:pt x="131795" y="214564"/>
                  </a:lnTo>
                  <a:lnTo>
                    <a:pt x="134785" y="196800"/>
                  </a:lnTo>
                  <a:lnTo>
                    <a:pt x="137123" y="178081"/>
                  </a:lnTo>
                  <a:lnTo>
                    <a:pt x="138692" y="159156"/>
                  </a:lnTo>
                  <a:lnTo>
                    <a:pt x="139296" y="141151"/>
                  </a:lnTo>
                  <a:lnTo>
                    <a:pt x="138926" y="124599"/>
                  </a:lnTo>
                  <a:lnTo>
                    <a:pt x="137883" y="109182"/>
                  </a:lnTo>
                  <a:lnTo>
                    <a:pt x="136651" y="94062"/>
                  </a:lnTo>
                  <a:lnTo>
                    <a:pt x="135527" y="78702"/>
                  </a:lnTo>
                  <a:lnTo>
                    <a:pt x="134453" y="63077"/>
                  </a:lnTo>
                  <a:lnTo>
                    <a:pt x="133126" y="47493"/>
                  </a:lnTo>
                  <a:lnTo>
                    <a:pt x="131376" y="32176"/>
                  </a:lnTo>
                  <a:lnTo>
                    <a:pt x="129008" y="18163"/>
                  </a:lnTo>
                  <a:lnTo>
                    <a:pt x="125017" y="7366"/>
                  </a:lnTo>
                  <a:lnTo>
                    <a:pt x="119274" y="1147"/>
                  </a:lnTo>
                  <a:lnTo>
                    <a:pt x="113482" y="0"/>
                  </a:lnTo>
                  <a:lnTo>
                    <a:pt x="108212" y="3187"/>
                  </a:lnTo>
                  <a:lnTo>
                    <a:pt x="103620" y="9827"/>
                  </a:lnTo>
                  <a:lnTo>
                    <a:pt x="99893" y="19307"/>
                  </a:lnTo>
                  <a:lnTo>
                    <a:pt x="97048" y="31056"/>
                  </a:lnTo>
                  <a:lnTo>
                    <a:pt x="94965" y="44690"/>
                  </a:lnTo>
                  <a:lnTo>
                    <a:pt x="93484" y="60052"/>
                  </a:lnTo>
                  <a:lnTo>
                    <a:pt x="92455" y="76911"/>
                  </a:lnTo>
                  <a:lnTo>
                    <a:pt x="91916" y="94963"/>
                  </a:lnTo>
                  <a:lnTo>
                    <a:pt x="92079" y="113912"/>
                  </a:lnTo>
                  <a:lnTo>
                    <a:pt x="92998" y="133508"/>
                  </a:lnTo>
                  <a:lnTo>
                    <a:pt x="94428" y="153397"/>
                  </a:lnTo>
                  <a:lnTo>
                    <a:pt x="95927" y="173129"/>
                  </a:lnTo>
                  <a:lnTo>
                    <a:pt x="97234" y="192471"/>
                  </a:lnTo>
                  <a:lnTo>
                    <a:pt x="98432" y="211222"/>
                  </a:lnTo>
                  <a:lnTo>
                    <a:pt x="99843" y="229127"/>
                  </a:lnTo>
                  <a:lnTo>
                    <a:pt x="101650" y="246132"/>
                  </a:lnTo>
                  <a:lnTo>
                    <a:pt x="104033" y="262180"/>
                  </a:lnTo>
                  <a:lnTo>
                    <a:pt x="107244" y="277126"/>
                  </a:lnTo>
                  <a:lnTo>
                    <a:pt x="111331" y="290989"/>
                  </a:lnTo>
                  <a:lnTo>
                    <a:pt x="116074" y="303676"/>
                  </a:lnTo>
                  <a:lnTo>
                    <a:pt x="121655" y="316245"/>
                  </a:lnTo>
                  <a:lnTo>
                    <a:pt x="129680" y="330920"/>
                  </a:lnTo>
                  <a:lnTo>
                    <a:pt x="142891" y="351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26024" y="461174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9" y="11736"/>
                  </a:lnTo>
                  <a:lnTo>
                    <a:pt x="10529" y="22864"/>
                  </a:lnTo>
                  <a:lnTo>
                    <a:pt x="10524" y="34458"/>
                  </a:lnTo>
                  <a:lnTo>
                    <a:pt x="10351" y="46446"/>
                  </a:lnTo>
                  <a:lnTo>
                    <a:pt x="9703" y="58458"/>
                  </a:lnTo>
                  <a:lnTo>
                    <a:pt x="8454" y="70279"/>
                  </a:lnTo>
                  <a:lnTo>
                    <a:pt x="6801" y="82497"/>
                  </a:lnTo>
                  <a:lnTo>
                    <a:pt x="5153" y="96359"/>
                  </a:lnTo>
                  <a:lnTo>
                    <a:pt x="3750" y="112426"/>
                  </a:lnTo>
                  <a:lnTo>
                    <a:pt x="2657" y="130456"/>
                  </a:lnTo>
                  <a:lnTo>
                    <a:pt x="1850" y="149780"/>
                  </a:lnTo>
                  <a:lnTo>
                    <a:pt x="1271" y="169850"/>
                  </a:lnTo>
                  <a:lnTo>
                    <a:pt x="867" y="190174"/>
                  </a:lnTo>
                  <a:lnTo>
                    <a:pt x="587" y="210256"/>
                  </a:lnTo>
                  <a:lnTo>
                    <a:pt x="396" y="229862"/>
                  </a:lnTo>
                  <a:lnTo>
                    <a:pt x="266" y="248803"/>
                  </a:lnTo>
                  <a:lnTo>
                    <a:pt x="179" y="266843"/>
                  </a:lnTo>
                  <a:lnTo>
                    <a:pt x="120" y="283931"/>
                  </a:lnTo>
                  <a:lnTo>
                    <a:pt x="80" y="299779"/>
                  </a:lnTo>
                  <a:lnTo>
                    <a:pt x="49" y="315427"/>
                  </a:lnTo>
                  <a:lnTo>
                    <a:pt x="24" y="3333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478625" y="4706501"/>
              <a:ext cx="252686" cy="105286"/>
            </a:xfrm>
            <a:custGeom>
              <a:avLst/>
              <a:gdLst/>
              <a:ahLst/>
              <a:cxnLst/>
              <a:rect l="0" t="0" r="0" b="0"/>
              <a:pathLst>
                <a:path w="252686" h="105286">
                  <a:moveTo>
                    <a:pt x="252685" y="0"/>
                  </a:moveTo>
                  <a:lnTo>
                    <a:pt x="240950" y="3001"/>
                  </a:lnTo>
                  <a:lnTo>
                    <a:pt x="229821" y="6423"/>
                  </a:lnTo>
                  <a:lnTo>
                    <a:pt x="218222" y="10615"/>
                  </a:lnTo>
                  <a:lnTo>
                    <a:pt x="206061" y="15342"/>
                  </a:lnTo>
                  <a:lnTo>
                    <a:pt x="193401" y="20175"/>
                  </a:lnTo>
                  <a:lnTo>
                    <a:pt x="180345" y="24857"/>
                  </a:lnTo>
                  <a:lnTo>
                    <a:pt x="166992" y="29466"/>
                  </a:lnTo>
                  <a:lnTo>
                    <a:pt x="153428" y="34316"/>
                  </a:lnTo>
                  <a:lnTo>
                    <a:pt x="139713" y="39578"/>
                  </a:lnTo>
                  <a:lnTo>
                    <a:pt x="125894" y="45263"/>
                  </a:lnTo>
                  <a:lnTo>
                    <a:pt x="112004" y="51313"/>
                  </a:lnTo>
                  <a:lnTo>
                    <a:pt x="98070" y="57640"/>
                  </a:lnTo>
                  <a:lnTo>
                    <a:pt x="84271" y="64008"/>
                  </a:lnTo>
                  <a:lnTo>
                    <a:pt x="70926" y="70050"/>
                  </a:lnTo>
                  <a:lnTo>
                    <a:pt x="58181" y="75592"/>
                  </a:lnTo>
                  <a:lnTo>
                    <a:pt x="46265" y="80678"/>
                  </a:lnTo>
                  <a:lnTo>
                    <a:pt x="34306" y="86084"/>
                  </a:lnTo>
                  <a:lnTo>
                    <a:pt x="20137" y="9339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88099" y="4790729"/>
              <a:ext cx="125481" cy="141989"/>
            </a:xfrm>
            <a:custGeom>
              <a:avLst/>
              <a:gdLst/>
              <a:ahLst/>
              <a:cxnLst/>
              <a:rect l="0" t="0" r="0" b="0"/>
              <a:pathLst>
                <a:path w="125481" h="141989">
                  <a:moveTo>
                    <a:pt x="74795" y="0"/>
                  </a:moveTo>
                  <a:lnTo>
                    <a:pt x="68861" y="5801"/>
                  </a:lnTo>
                  <a:lnTo>
                    <a:pt x="62656" y="10725"/>
                  </a:lnTo>
                  <a:lnTo>
                    <a:pt x="55565" y="15232"/>
                  </a:lnTo>
                  <a:lnTo>
                    <a:pt x="47797" y="19626"/>
                  </a:lnTo>
                  <a:lnTo>
                    <a:pt x="39800" y="24287"/>
                  </a:lnTo>
                  <a:lnTo>
                    <a:pt x="31863" y="29407"/>
                  </a:lnTo>
                  <a:lnTo>
                    <a:pt x="24262" y="35157"/>
                  </a:lnTo>
                  <a:lnTo>
                    <a:pt x="17317" y="41778"/>
                  </a:lnTo>
                  <a:lnTo>
                    <a:pt x="11142" y="49309"/>
                  </a:lnTo>
                  <a:lnTo>
                    <a:pt x="5998" y="57639"/>
                  </a:lnTo>
                  <a:lnTo>
                    <a:pt x="2367" y="66600"/>
                  </a:lnTo>
                  <a:lnTo>
                    <a:pt x="373" y="76030"/>
                  </a:lnTo>
                  <a:lnTo>
                    <a:pt x="0" y="85631"/>
                  </a:lnTo>
                  <a:lnTo>
                    <a:pt x="1261" y="94996"/>
                  </a:lnTo>
                  <a:lnTo>
                    <a:pt x="4002" y="103917"/>
                  </a:lnTo>
                  <a:lnTo>
                    <a:pt x="8112" y="112212"/>
                  </a:lnTo>
                  <a:lnTo>
                    <a:pt x="13611" y="119637"/>
                  </a:lnTo>
                  <a:lnTo>
                    <a:pt x="20386" y="126145"/>
                  </a:lnTo>
                  <a:lnTo>
                    <a:pt x="28374" y="131686"/>
                  </a:lnTo>
                  <a:lnTo>
                    <a:pt x="37638" y="136117"/>
                  </a:lnTo>
                  <a:lnTo>
                    <a:pt x="48084" y="139461"/>
                  </a:lnTo>
                  <a:lnTo>
                    <a:pt x="59182" y="141555"/>
                  </a:lnTo>
                  <a:lnTo>
                    <a:pt x="70091" y="141988"/>
                  </a:lnTo>
                  <a:lnTo>
                    <a:pt x="80351" y="140676"/>
                  </a:lnTo>
                  <a:lnTo>
                    <a:pt x="89864" y="137507"/>
                  </a:lnTo>
                  <a:lnTo>
                    <a:pt x="98715" y="132182"/>
                  </a:lnTo>
                  <a:lnTo>
                    <a:pt x="107024" y="124745"/>
                  </a:lnTo>
                  <a:lnTo>
                    <a:pt x="114436" y="115515"/>
                  </a:lnTo>
                  <a:lnTo>
                    <a:pt x="120137" y="104886"/>
                  </a:lnTo>
                  <a:lnTo>
                    <a:pt x="123820" y="93227"/>
                  </a:lnTo>
                  <a:lnTo>
                    <a:pt x="125480" y="80995"/>
                  </a:lnTo>
                  <a:lnTo>
                    <a:pt x="125157" y="68718"/>
                  </a:lnTo>
                  <a:lnTo>
                    <a:pt x="123082" y="56706"/>
                  </a:lnTo>
                  <a:lnTo>
                    <a:pt x="119437" y="45693"/>
                  </a:lnTo>
                  <a:lnTo>
                    <a:pt x="114257" y="36887"/>
                  </a:lnTo>
                  <a:lnTo>
                    <a:pt x="107671" y="30738"/>
                  </a:lnTo>
                  <a:lnTo>
                    <a:pt x="99823" y="26221"/>
                  </a:lnTo>
                  <a:lnTo>
                    <a:pt x="89521" y="23134"/>
                  </a:lnTo>
                  <a:lnTo>
                    <a:pt x="7479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05080" y="4792236"/>
              <a:ext cx="142127" cy="185747"/>
            </a:xfrm>
            <a:custGeom>
              <a:avLst/>
              <a:gdLst/>
              <a:ahLst/>
              <a:cxnLst/>
              <a:rect l="0" t="0" r="0" b="0"/>
              <a:pathLst>
                <a:path w="142127" h="185747">
                  <a:moveTo>
                    <a:pt x="100011" y="40607"/>
                  </a:moveTo>
                  <a:lnTo>
                    <a:pt x="102744" y="31873"/>
                  </a:lnTo>
                  <a:lnTo>
                    <a:pt x="103606" y="24166"/>
                  </a:lnTo>
                  <a:lnTo>
                    <a:pt x="102606" y="16778"/>
                  </a:lnTo>
                  <a:lnTo>
                    <a:pt x="99722" y="10035"/>
                  </a:lnTo>
                  <a:lnTo>
                    <a:pt x="94641" y="4802"/>
                  </a:lnTo>
                  <a:lnTo>
                    <a:pt x="87408" y="1441"/>
                  </a:lnTo>
                  <a:lnTo>
                    <a:pt x="78670" y="0"/>
                  </a:lnTo>
                  <a:lnTo>
                    <a:pt x="69444" y="471"/>
                  </a:lnTo>
                  <a:lnTo>
                    <a:pt x="60361" y="2650"/>
                  </a:lnTo>
                  <a:lnTo>
                    <a:pt x="51658" y="6536"/>
                  </a:lnTo>
                  <a:lnTo>
                    <a:pt x="43361" y="12409"/>
                  </a:lnTo>
                  <a:lnTo>
                    <a:pt x="35419" y="20241"/>
                  </a:lnTo>
                  <a:lnTo>
                    <a:pt x="27915" y="29582"/>
                  </a:lnTo>
                  <a:lnTo>
                    <a:pt x="21087" y="39760"/>
                  </a:lnTo>
                  <a:lnTo>
                    <a:pt x="15012" y="50316"/>
                  </a:lnTo>
                  <a:lnTo>
                    <a:pt x="9777" y="61334"/>
                  </a:lnTo>
                  <a:lnTo>
                    <a:pt x="5558" y="73322"/>
                  </a:lnTo>
                  <a:lnTo>
                    <a:pt x="2360" y="86490"/>
                  </a:lnTo>
                  <a:lnTo>
                    <a:pt x="365" y="100434"/>
                  </a:lnTo>
                  <a:lnTo>
                    <a:pt x="0" y="114342"/>
                  </a:lnTo>
                  <a:lnTo>
                    <a:pt x="1352" y="127729"/>
                  </a:lnTo>
                  <a:lnTo>
                    <a:pt x="4379" y="140312"/>
                  </a:lnTo>
                  <a:lnTo>
                    <a:pt x="9077" y="151836"/>
                  </a:lnTo>
                  <a:lnTo>
                    <a:pt x="15274" y="162273"/>
                  </a:lnTo>
                  <a:lnTo>
                    <a:pt x="22688" y="171281"/>
                  </a:lnTo>
                  <a:lnTo>
                    <a:pt x="31025" y="178136"/>
                  </a:lnTo>
                  <a:lnTo>
                    <a:pt x="40037" y="182637"/>
                  </a:lnTo>
                  <a:lnTo>
                    <a:pt x="49527" y="185034"/>
                  </a:lnTo>
                  <a:lnTo>
                    <a:pt x="59350" y="185746"/>
                  </a:lnTo>
                  <a:lnTo>
                    <a:pt x="69396" y="185188"/>
                  </a:lnTo>
                  <a:lnTo>
                    <a:pt x="79430" y="183546"/>
                  </a:lnTo>
                  <a:lnTo>
                    <a:pt x="89094" y="180782"/>
                  </a:lnTo>
                  <a:lnTo>
                    <a:pt x="98220" y="176971"/>
                  </a:lnTo>
                  <a:lnTo>
                    <a:pt x="106710" y="172399"/>
                  </a:lnTo>
                  <a:lnTo>
                    <a:pt x="115384" y="166947"/>
                  </a:lnTo>
                  <a:lnTo>
                    <a:pt x="126120" y="159019"/>
                  </a:lnTo>
                  <a:lnTo>
                    <a:pt x="142126" y="1458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74187" y="4580159"/>
              <a:ext cx="130947" cy="347442"/>
            </a:xfrm>
            <a:custGeom>
              <a:avLst/>
              <a:gdLst/>
              <a:ahLst/>
              <a:cxnLst/>
              <a:rect l="0" t="0" r="0" b="0"/>
              <a:pathLst>
                <a:path w="130947" h="347442">
                  <a:moveTo>
                    <a:pt x="4604" y="0"/>
                  </a:moveTo>
                  <a:lnTo>
                    <a:pt x="3167" y="8674"/>
                  </a:lnTo>
                  <a:lnTo>
                    <a:pt x="1425" y="21022"/>
                  </a:lnTo>
                  <a:lnTo>
                    <a:pt x="251" y="35200"/>
                  </a:lnTo>
                  <a:lnTo>
                    <a:pt x="0" y="50468"/>
                  </a:lnTo>
                  <a:lnTo>
                    <a:pt x="510" y="66625"/>
                  </a:lnTo>
                  <a:lnTo>
                    <a:pt x="1325" y="83755"/>
                  </a:lnTo>
                  <a:lnTo>
                    <a:pt x="2142" y="101828"/>
                  </a:lnTo>
                  <a:lnTo>
                    <a:pt x="2996" y="120539"/>
                  </a:lnTo>
                  <a:lnTo>
                    <a:pt x="4170" y="139405"/>
                  </a:lnTo>
                  <a:lnTo>
                    <a:pt x="5804" y="158134"/>
                  </a:lnTo>
                  <a:lnTo>
                    <a:pt x="7731" y="176626"/>
                  </a:lnTo>
                  <a:lnTo>
                    <a:pt x="9571" y="194882"/>
                  </a:lnTo>
                  <a:lnTo>
                    <a:pt x="11105" y="212937"/>
                  </a:lnTo>
                  <a:lnTo>
                    <a:pt x="12289" y="230672"/>
                  </a:lnTo>
                  <a:lnTo>
                    <a:pt x="13158" y="247821"/>
                  </a:lnTo>
                  <a:lnTo>
                    <a:pt x="13778" y="264192"/>
                  </a:lnTo>
                  <a:lnTo>
                    <a:pt x="14240" y="276531"/>
                  </a:lnTo>
                  <a:lnTo>
                    <a:pt x="14595" y="280783"/>
                  </a:lnTo>
                  <a:lnTo>
                    <a:pt x="14827" y="278370"/>
                  </a:lnTo>
                  <a:lnTo>
                    <a:pt x="15132" y="271756"/>
                  </a:lnTo>
                  <a:lnTo>
                    <a:pt x="15855" y="262908"/>
                  </a:lnTo>
                  <a:lnTo>
                    <a:pt x="17155" y="252996"/>
                  </a:lnTo>
                  <a:lnTo>
                    <a:pt x="19177" y="242620"/>
                  </a:lnTo>
                  <a:lnTo>
                    <a:pt x="22137" y="232064"/>
                  </a:lnTo>
                  <a:lnTo>
                    <a:pt x="26063" y="221471"/>
                  </a:lnTo>
                  <a:lnTo>
                    <a:pt x="31158" y="211546"/>
                  </a:lnTo>
                  <a:lnTo>
                    <a:pt x="37859" y="203537"/>
                  </a:lnTo>
                  <a:lnTo>
                    <a:pt x="46249" y="197974"/>
                  </a:lnTo>
                  <a:lnTo>
                    <a:pt x="55797" y="195051"/>
                  </a:lnTo>
                  <a:lnTo>
                    <a:pt x="65582" y="194976"/>
                  </a:lnTo>
                  <a:lnTo>
                    <a:pt x="75043" y="197562"/>
                  </a:lnTo>
                  <a:lnTo>
                    <a:pt x="83832" y="202517"/>
                  </a:lnTo>
                  <a:lnTo>
                    <a:pt x="91656" y="209638"/>
                  </a:lnTo>
                  <a:lnTo>
                    <a:pt x="98468" y="218600"/>
                  </a:lnTo>
                  <a:lnTo>
                    <a:pt x="104399" y="228849"/>
                  </a:lnTo>
                  <a:lnTo>
                    <a:pt x="109631" y="239711"/>
                  </a:lnTo>
                  <a:lnTo>
                    <a:pt x="114339" y="250757"/>
                  </a:lnTo>
                  <a:lnTo>
                    <a:pt x="118505" y="261951"/>
                  </a:lnTo>
                  <a:lnTo>
                    <a:pt x="121931" y="273533"/>
                  </a:lnTo>
                  <a:lnTo>
                    <a:pt x="124571" y="285609"/>
                  </a:lnTo>
                  <a:lnTo>
                    <a:pt x="126518" y="297743"/>
                  </a:lnTo>
                  <a:lnTo>
                    <a:pt x="128119" y="310329"/>
                  </a:lnTo>
                  <a:lnTo>
                    <a:pt x="129514" y="325592"/>
                  </a:lnTo>
                  <a:lnTo>
                    <a:pt x="13094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73684" y="4794798"/>
              <a:ext cx="184134" cy="157550"/>
            </a:xfrm>
            <a:custGeom>
              <a:avLst/>
              <a:gdLst/>
              <a:ahLst/>
              <a:cxnLst/>
              <a:rect l="0" t="0" r="0" b="0"/>
              <a:pathLst>
                <a:path w="184134" h="157550">
                  <a:moveTo>
                    <a:pt x="89377" y="80159"/>
                  </a:moveTo>
                  <a:lnTo>
                    <a:pt x="89310" y="68424"/>
                  </a:lnTo>
                  <a:lnTo>
                    <a:pt x="88669" y="57295"/>
                  </a:lnTo>
                  <a:lnTo>
                    <a:pt x="87363" y="45711"/>
                  </a:lnTo>
                  <a:lnTo>
                    <a:pt x="85158" y="34068"/>
                  </a:lnTo>
                  <a:lnTo>
                    <a:pt x="81545" y="23353"/>
                  </a:lnTo>
                  <a:lnTo>
                    <a:pt x="76377" y="14070"/>
                  </a:lnTo>
                  <a:lnTo>
                    <a:pt x="69975" y="6713"/>
                  </a:lnTo>
                  <a:lnTo>
                    <a:pt x="62923" y="1983"/>
                  </a:lnTo>
                  <a:lnTo>
                    <a:pt x="55633" y="0"/>
                  </a:lnTo>
                  <a:lnTo>
                    <a:pt x="48471" y="586"/>
                  </a:lnTo>
                  <a:lnTo>
                    <a:pt x="41823" y="3547"/>
                  </a:lnTo>
                  <a:lnTo>
                    <a:pt x="35834" y="8536"/>
                  </a:lnTo>
                  <a:lnTo>
                    <a:pt x="30306" y="15288"/>
                  </a:lnTo>
                  <a:lnTo>
                    <a:pt x="24818" y="23705"/>
                  </a:lnTo>
                  <a:lnTo>
                    <a:pt x="19129" y="33584"/>
                  </a:lnTo>
                  <a:lnTo>
                    <a:pt x="13493" y="44639"/>
                  </a:lnTo>
                  <a:lnTo>
                    <a:pt x="8539" y="56582"/>
                  </a:lnTo>
                  <a:lnTo>
                    <a:pt x="4584" y="69167"/>
                  </a:lnTo>
                  <a:lnTo>
                    <a:pt x="1776" y="82040"/>
                  </a:lnTo>
                  <a:lnTo>
                    <a:pt x="266" y="94757"/>
                  </a:lnTo>
                  <a:lnTo>
                    <a:pt x="0" y="107081"/>
                  </a:lnTo>
                  <a:lnTo>
                    <a:pt x="940" y="118814"/>
                  </a:lnTo>
                  <a:lnTo>
                    <a:pt x="3159" y="129701"/>
                  </a:lnTo>
                  <a:lnTo>
                    <a:pt x="6579" y="139673"/>
                  </a:lnTo>
                  <a:lnTo>
                    <a:pt x="11161" y="148184"/>
                  </a:lnTo>
                  <a:lnTo>
                    <a:pt x="16984" y="154166"/>
                  </a:lnTo>
                  <a:lnTo>
                    <a:pt x="23968" y="157255"/>
                  </a:lnTo>
                  <a:lnTo>
                    <a:pt x="31588" y="157549"/>
                  </a:lnTo>
                  <a:lnTo>
                    <a:pt x="39008" y="155245"/>
                  </a:lnTo>
                  <a:lnTo>
                    <a:pt x="45772" y="150735"/>
                  </a:lnTo>
                  <a:lnTo>
                    <a:pt x="51785" y="144489"/>
                  </a:lnTo>
                  <a:lnTo>
                    <a:pt x="57131" y="136952"/>
                  </a:lnTo>
                  <a:lnTo>
                    <a:pt x="61949" y="128480"/>
                  </a:lnTo>
                  <a:lnTo>
                    <a:pt x="66372" y="119186"/>
                  </a:lnTo>
                  <a:lnTo>
                    <a:pt x="70512" y="108963"/>
                  </a:lnTo>
                  <a:lnTo>
                    <a:pt x="74456" y="97894"/>
                  </a:lnTo>
                  <a:lnTo>
                    <a:pt x="78472" y="88536"/>
                  </a:lnTo>
                  <a:lnTo>
                    <a:pt x="82586" y="84517"/>
                  </a:lnTo>
                  <a:lnTo>
                    <a:pt x="86571" y="85616"/>
                  </a:lnTo>
                  <a:lnTo>
                    <a:pt x="90775" y="90256"/>
                  </a:lnTo>
                  <a:lnTo>
                    <a:pt x="95464" y="96953"/>
                  </a:lnTo>
                  <a:lnTo>
                    <a:pt x="100692" y="104537"/>
                  </a:lnTo>
                  <a:lnTo>
                    <a:pt x="106406" y="112347"/>
                  </a:lnTo>
                  <a:lnTo>
                    <a:pt x="112835" y="119771"/>
                  </a:lnTo>
                  <a:lnTo>
                    <a:pt x="120498" y="126103"/>
                  </a:lnTo>
                  <a:lnTo>
                    <a:pt x="129559" y="131071"/>
                  </a:lnTo>
                  <a:lnTo>
                    <a:pt x="139474" y="134579"/>
                  </a:lnTo>
                  <a:lnTo>
                    <a:pt x="150236" y="136745"/>
                  </a:lnTo>
                  <a:lnTo>
                    <a:pt x="163911" y="136641"/>
                  </a:lnTo>
                  <a:lnTo>
                    <a:pt x="184133" y="1328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680657" y="4751706"/>
              <a:ext cx="161917" cy="214458"/>
            </a:xfrm>
            <a:custGeom>
              <a:avLst/>
              <a:gdLst/>
              <a:ahLst/>
              <a:cxnLst/>
              <a:rect l="0" t="0" r="0" b="0"/>
              <a:pathLst>
                <a:path w="161917" h="214458">
                  <a:moveTo>
                    <a:pt x="135087" y="7438"/>
                  </a:moveTo>
                  <a:lnTo>
                    <a:pt x="126152" y="4571"/>
                  </a:lnTo>
                  <a:lnTo>
                    <a:pt x="116525" y="2429"/>
                  </a:lnTo>
                  <a:lnTo>
                    <a:pt x="105246" y="835"/>
                  </a:lnTo>
                  <a:lnTo>
                    <a:pt x="92925" y="0"/>
                  </a:lnTo>
                  <a:lnTo>
                    <a:pt x="80742" y="448"/>
                  </a:lnTo>
                  <a:lnTo>
                    <a:pt x="69377" y="2357"/>
                  </a:lnTo>
                  <a:lnTo>
                    <a:pt x="58992" y="5594"/>
                  </a:lnTo>
                  <a:lnTo>
                    <a:pt x="49494" y="9903"/>
                  </a:lnTo>
                  <a:lnTo>
                    <a:pt x="40705" y="15026"/>
                  </a:lnTo>
                  <a:lnTo>
                    <a:pt x="32447" y="20905"/>
                  </a:lnTo>
                  <a:lnTo>
                    <a:pt x="24574" y="27673"/>
                  </a:lnTo>
                  <a:lnTo>
                    <a:pt x="16986" y="35336"/>
                  </a:lnTo>
                  <a:lnTo>
                    <a:pt x="10089" y="43768"/>
                  </a:lnTo>
                  <a:lnTo>
                    <a:pt x="4748" y="52806"/>
                  </a:lnTo>
                  <a:lnTo>
                    <a:pt x="1317" y="62286"/>
                  </a:lnTo>
                  <a:lnTo>
                    <a:pt x="0" y="71753"/>
                  </a:lnTo>
                  <a:lnTo>
                    <a:pt x="1087" y="80496"/>
                  </a:lnTo>
                  <a:lnTo>
                    <a:pt x="4489" y="88177"/>
                  </a:lnTo>
                  <a:lnTo>
                    <a:pt x="9839" y="94485"/>
                  </a:lnTo>
                  <a:lnTo>
                    <a:pt x="16702" y="98974"/>
                  </a:lnTo>
                  <a:lnTo>
                    <a:pt x="24686" y="101588"/>
                  </a:lnTo>
                  <a:lnTo>
                    <a:pt x="33636" y="102734"/>
                  </a:lnTo>
                  <a:lnTo>
                    <a:pt x="43619" y="103063"/>
                  </a:lnTo>
                  <a:lnTo>
                    <a:pt x="54597" y="103039"/>
                  </a:lnTo>
                  <a:lnTo>
                    <a:pt x="66579" y="103063"/>
                  </a:lnTo>
                  <a:lnTo>
                    <a:pt x="79685" y="103545"/>
                  </a:lnTo>
                  <a:lnTo>
                    <a:pt x="93864" y="104665"/>
                  </a:lnTo>
                  <a:lnTo>
                    <a:pt x="108453" y="106724"/>
                  </a:lnTo>
                  <a:lnTo>
                    <a:pt x="122327" y="110235"/>
                  </a:lnTo>
                  <a:lnTo>
                    <a:pt x="134898" y="115343"/>
                  </a:lnTo>
                  <a:lnTo>
                    <a:pt x="145624" y="122044"/>
                  </a:lnTo>
                  <a:lnTo>
                    <a:pt x="153774" y="130361"/>
                  </a:lnTo>
                  <a:lnTo>
                    <a:pt x="159203" y="140136"/>
                  </a:lnTo>
                  <a:lnTo>
                    <a:pt x="161916" y="150936"/>
                  </a:lnTo>
                  <a:lnTo>
                    <a:pt x="161790" y="162168"/>
                  </a:lnTo>
                  <a:lnTo>
                    <a:pt x="159040" y="173445"/>
                  </a:lnTo>
                  <a:lnTo>
                    <a:pt x="153962" y="184115"/>
                  </a:lnTo>
                  <a:lnTo>
                    <a:pt x="146750" y="193215"/>
                  </a:lnTo>
                  <a:lnTo>
                    <a:pt x="137720" y="200366"/>
                  </a:lnTo>
                  <a:lnTo>
                    <a:pt x="127253" y="205692"/>
                  </a:lnTo>
                  <a:lnTo>
                    <a:pt x="115712" y="209522"/>
                  </a:lnTo>
                  <a:lnTo>
                    <a:pt x="103411" y="212211"/>
                  </a:lnTo>
                  <a:lnTo>
                    <a:pt x="90993" y="213876"/>
                  </a:lnTo>
                  <a:lnTo>
                    <a:pt x="78120" y="214457"/>
                  </a:lnTo>
                  <a:lnTo>
                    <a:pt x="62550" y="212892"/>
                  </a:lnTo>
                  <a:lnTo>
                    <a:pt x="40331" y="2074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815745" y="4780026"/>
              <a:ext cx="263213" cy="179160"/>
            </a:xfrm>
            <a:custGeom>
              <a:avLst/>
              <a:gdLst/>
              <a:ahLst/>
              <a:cxnLst/>
              <a:rect l="0" t="0" r="0" b="0"/>
              <a:pathLst>
                <a:path w="263213" h="179160">
                  <a:moveTo>
                    <a:pt x="0" y="126517"/>
                  </a:moveTo>
                  <a:lnTo>
                    <a:pt x="11734" y="123650"/>
                  </a:lnTo>
                  <a:lnTo>
                    <a:pt x="22864" y="121508"/>
                  </a:lnTo>
                  <a:lnTo>
                    <a:pt x="34457" y="119900"/>
                  </a:lnTo>
                  <a:lnTo>
                    <a:pt x="46446" y="118547"/>
                  </a:lnTo>
                  <a:lnTo>
                    <a:pt x="58458" y="117050"/>
                  </a:lnTo>
                  <a:lnTo>
                    <a:pt x="70260" y="115195"/>
                  </a:lnTo>
                  <a:lnTo>
                    <a:pt x="81786" y="112782"/>
                  </a:lnTo>
                  <a:lnTo>
                    <a:pt x="93055" y="109553"/>
                  </a:lnTo>
                  <a:lnTo>
                    <a:pt x="104110" y="105450"/>
                  </a:lnTo>
                  <a:lnTo>
                    <a:pt x="114838" y="100576"/>
                  </a:lnTo>
                  <a:lnTo>
                    <a:pt x="124976" y="95086"/>
                  </a:lnTo>
                  <a:lnTo>
                    <a:pt x="134422" y="89132"/>
                  </a:lnTo>
                  <a:lnTo>
                    <a:pt x="143071" y="82678"/>
                  </a:lnTo>
                  <a:lnTo>
                    <a:pt x="150736" y="75515"/>
                  </a:lnTo>
                  <a:lnTo>
                    <a:pt x="157400" y="67585"/>
                  </a:lnTo>
                  <a:lnTo>
                    <a:pt x="162876" y="58971"/>
                  </a:lnTo>
                  <a:lnTo>
                    <a:pt x="166731" y="49810"/>
                  </a:lnTo>
                  <a:lnTo>
                    <a:pt x="168870" y="40249"/>
                  </a:lnTo>
                  <a:lnTo>
                    <a:pt x="169171" y="30727"/>
                  </a:lnTo>
                  <a:lnTo>
                    <a:pt x="167329" y="21947"/>
                  </a:lnTo>
                  <a:lnTo>
                    <a:pt x="163385" y="14241"/>
                  </a:lnTo>
                  <a:lnTo>
                    <a:pt x="157652" y="7916"/>
                  </a:lnTo>
                  <a:lnTo>
                    <a:pt x="150525" y="3417"/>
                  </a:lnTo>
                  <a:lnTo>
                    <a:pt x="142370" y="805"/>
                  </a:lnTo>
                  <a:lnTo>
                    <a:pt x="133643" y="0"/>
                  </a:lnTo>
                  <a:lnTo>
                    <a:pt x="124874" y="963"/>
                  </a:lnTo>
                  <a:lnTo>
                    <a:pt x="116352" y="3501"/>
                  </a:lnTo>
                  <a:lnTo>
                    <a:pt x="108156" y="7473"/>
                  </a:lnTo>
                  <a:lnTo>
                    <a:pt x="100266" y="12879"/>
                  </a:lnTo>
                  <a:lnTo>
                    <a:pt x="92623" y="19586"/>
                  </a:lnTo>
                  <a:lnTo>
                    <a:pt x="85166" y="27360"/>
                  </a:lnTo>
                  <a:lnTo>
                    <a:pt x="77845" y="35948"/>
                  </a:lnTo>
                  <a:lnTo>
                    <a:pt x="70633" y="45135"/>
                  </a:lnTo>
                  <a:lnTo>
                    <a:pt x="63992" y="54914"/>
                  </a:lnTo>
                  <a:lnTo>
                    <a:pt x="58823" y="65463"/>
                  </a:lnTo>
                  <a:lnTo>
                    <a:pt x="55504" y="76811"/>
                  </a:lnTo>
                  <a:lnTo>
                    <a:pt x="54091" y="88533"/>
                  </a:lnTo>
                  <a:lnTo>
                    <a:pt x="54581" y="99869"/>
                  </a:lnTo>
                  <a:lnTo>
                    <a:pt x="56769" y="110414"/>
                  </a:lnTo>
                  <a:lnTo>
                    <a:pt x="60490" y="119951"/>
                  </a:lnTo>
                  <a:lnTo>
                    <a:pt x="65721" y="128285"/>
                  </a:lnTo>
                  <a:lnTo>
                    <a:pt x="72308" y="135443"/>
                  </a:lnTo>
                  <a:lnTo>
                    <a:pt x="79999" y="141607"/>
                  </a:lnTo>
                  <a:lnTo>
                    <a:pt x="88530" y="146997"/>
                  </a:lnTo>
                  <a:lnTo>
                    <a:pt x="97675" y="151815"/>
                  </a:lnTo>
                  <a:lnTo>
                    <a:pt x="107255" y="156224"/>
                  </a:lnTo>
                  <a:lnTo>
                    <a:pt x="117139" y="160347"/>
                  </a:lnTo>
                  <a:lnTo>
                    <a:pt x="127237" y="164267"/>
                  </a:lnTo>
                  <a:lnTo>
                    <a:pt x="137644" y="167884"/>
                  </a:lnTo>
                  <a:lnTo>
                    <a:pt x="148624" y="170933"/>
                  </a:lnTo>
                  <a:lnTo>
                    <a:pt x="160273" y="173316"/>
                  </a:lnTo>
                  <a:lnTo>
                    <a:pt x="172539" y="175084"/>
                  </a:lnTo>
                  <a:lnTo>
                    <a:pt x="185304" y="176354"/>
                  </a:lnTo>
                  <a:lnTo>
                    <a:pt x="198436" y="177245"/>
                  </a:lnTo>
                  <a:lnTo>
                    <a:pt x="211414" y="177863"/>
                  </a:lnTo>
                  <a:lnTo>
                    <a:pt x="224724" y="178352"/>
                  </a:lnTo>
                  <a:lnTo>
                    <a:pt x="240652" y="178760"/>
                  </a:lnTo>
                  <a:lnTo>
                    <a:pt x="263212" y="179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453371" y="4664387"/>
              <a:ext cx="25670" cy="326384"/>
            </a:xfrm>
            <a:custGeom>
              <a:avLst/>
              <a:gdLst/>
              <a:ahLst/>
              <a:cxnLst/>
              <a:rect l="0" t="0" r="0" b="0"/>
              <a:pathLst>
                <a:path w="25670" h="326384">
                  <a:moveTo>
                    <a:pt x="4612" y="0"/>
                  </a:moveTo>
                  <a:lnTo>
                    <a:pt x="1812" y="8935"/>
                  </a:lnTo>
                  <a:lnTo>
                    <a:pt x="310" y="18562"/>
                  </a:lnTo>
                  <a:lnTo>
                    <a:pt x="0" y="29859"/>
                  </a:lnTo>
                  <a:lnTo>
                    <a:pt x="506" y="42872"/>
                  </a:lnTo>
                  <a:lnTo>
                    <a:pt x="1325" y="57648"/>
                  </a:lnTo>
                  <a:lnTo>
                    <a:pt x="2141" y="74026"/>
                  </a:lnTo>
                  <a:lnTo>
                    <a:pt x="2825" y="91713"/>
                  </a:lnTo>
                  <a:lnTo>
                    <a:pt x="3352" y="110398"/>
                  </a:lnTo>
                  <a:lnTo>
                    <a:pt x="3742" y="129797"/>
                  </a:lnTo>
                  <a:lnTo>
                    <a:pt x="4189" y="149209"/>
                  </a:lnTo>
                  <a:lnTo>
                    <a:pt x="5030" y="167555"/>
                  </a:lnTo>
                  <a:lnTo>
                    <a:pt x="6411" y="184339"/>
                  </a:lnTo>
                  <a:lnTo>
                    <a:pt x="8153" y="199743"/>
                  </a:lnTo>
                  <a:lnTo>
                    <a:pt x="9862" y="214324"/>
                  </a:lnTo>
                  <a:lnTo>
                    <a:pt x="11310" y="228509"/>
                  </a:lnTo>
                  <a:lnTo>
                    <a:pt x="12605" y="242531"/>
                  </a:lnTo>
                  <a:lnTo>
                    <a:pt x="14079" y="256501"/>
                  </a:lnTo>
                  <a:lnTo>
                    <a:pt x="15919" y="270446"/>
                  </a:lnTo>
                  <a:lnTo>
                    <a:pt x="17994" y="283778"/>
                  </a:lnTo>
                  <a:lnTo>
                    <a:pt x="20151" y="296621"/>
                  </a:lnTo>
                  <a:lnTo>
                    <a:pt x="22582" y="310104"/>
                  </a:lnTo>
                  <a:lnTo>
                    <a:pt x="2566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289527" y="4780201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240950" y="2867"/>
                  </a:lnTo>
                  <a:lnTo>
                    <a:pt x="229820" y="5009"/>
                  </a:lnTo>
                  <a:lnTo>
                    <a:pt x="218218" y="6616"/>
                  </a:lnTo>
                  <a:lnTo>
                    <a:pt x="205883" y="7970"/>
                  </a:lnTo>
                  <a:lnTo>
                    <a:pt x="192575" y="9467"/>
                  </a:lnTo>
                  <a:lnTo>
                    <a:pt x="178270" y="11313"/>
                  </a:lnTo>
                  <a:lnTo>
                    <a:pt x="163265" y="13380"/>
                  </a:lnTo>
                  <a:lnTo>
                    <a:pt x="148052" y="15312"/>
                  </a:lnTo>
                  <a:lnTo>
                    <a:pt x="132934" y="16913"/>
                  </a:lnTo>
                  <a:lnTo>
                    <a:pt x="118022" y="18309"/>
                  </a:lnTo>
                  <a:lnTo>
                    <a:pt x="103325" y="19854"/>
                  </a:lnTo>
                  <a:lnTo>
                    <a:pt x="88813" y="21740"/>
                  </a:lnTo>
                  <a:lnTo>
                    <a:pt x="74473" y="23846"/>
                  </a:lnTo>
                  <a:lnTo>
                    <a:pt x="58597" y="26028"/>
                  </a:lnTo>
                  <a:lnTo>
                    <a:pt x="36434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521153" y="4632802"/>
              <a:ext cx="259982" cy="347694"/>
            </a:xfrm>
            <a:custGeom>
              <a:avLst/>
              <a:gdLst/>
              <a:ahLst/>
              <a:cxnLst/>
              <a:rect l="0" t="0" r="0" b="0"/>
              <a:pathLst>
                <a:path w="259982" h="347694">
                  <a:moveTo>
                    <a:pt x="0" y="0"/>
                  </a:moveTo>
                  <a:lnTo>
                    <a:pt x="1" y="14736"/>
                  </a:lnTo>
                  <a:lnTo>
                    <a:pt x="1" y="29287"/>
                  </a:lnTo>
                  <a:lnTo>
                    <a:pt x="1" y="45081"/>
                  </a:lnTo>
                  <a:lnTo>
                    <a:pt x="1" y="62143"/>
                  </a:lnTo>
                  <a:lnTo>
                    <a:pt x="1" y="80284"/>
                  </a:lnTo>
                  <a:lnTo>
                    <a:pt x="5" y="99257"/>
                  </a:lnTo>
                  <a:lnTo>
                    <a:pt x="178" y="118352"/>
                  </a:lnTo>
                  <a:lnTo>
                    <a:pt x="827" y="136471"/>
                  </a:lnTo>
                  <a:lnTo>
                    <a:pt x="2075" y="153099"/>
                  </a:lnTo>
                  <a:lnTo>
                    <a:pt x="3729" y="168566"/>
                  </a:lnTo>
                  <a:lnTo>
                    <a:pt x="5377" y="183720"/>
                  </a:lnTo>
                  <a:lnTo>
                    <a:pt x="6784" y="199103"/>
                  </a:lnTo>
                  <a:lnTo>
                    <a:pt x="8050" y="214743"/>
                  </a:lnTo>
                  <a:lnTo>
                    <a:pt x="9506" y="230337"/>
                  </a:lnTo>
                  <a:lnTo>
                    <a:pt x="11333" y="245688"/>
                  </a:lnTo>
                  <a:lnTo>
                    <a:pt x="13390" y="260745"/>
                  </a:lnTo>
                  <a:lnTo>
                    <a:pt x="15318" y="275534"/>
                  </a:lnTo>
                  <a:lnTo>
                    <a:pt x="16901" y="290079"/>
                  </a:lnTo>
                  <a:lnTo>
                    <a:pt x="17717" y="303309"/>
                  </a:lnTo>
                  <a:lnTo>
                    <a:pt x="17173" y="311714"/>
                  </a:lnTo>
                  <a:lnTo>
                    <a:pt x="15686" y="313150"/>
                  </a:lnTo>
                  <a:lnTo>
                    <a:pt x="14233" y="309403"/>
                  </a:lnTo>
                  <a:lnTo>
                    <a:pt x="13276" y="302378"/>
                  </a:lnTo>
                  <a:lnTo>
                    <a:pt x="13114" y="293543"/>
                  </a:lnTo>
                  <a:lnTo>
                    <a:pt x="13801" y="283793"/>
                  </a:lnTo>
                  <a:lnTo>
                    <a:pt x="15239" y="273602"/>
                  </a:lnTo>
                  <a:lnTo>
                    <a:pt x="17272" y="263209"/>
                  </a:lnTo>
                  <a:lnTo>
                    <a:pt x="19754" y="252725"/>
                  </a:lnTo>
                  <a:lnTo>
                    <a:pt x="22725" y="242205"/>
                  </a:lnTo>
                  <a:lnTo>
                    <a:pt x="26398" y="231670"/>
                  </a:lnTo>
                  <a:lnTo>
                    <a:pt x="30836" y="221159"/>
                  </a:lnTo>
                  <a:lnTo>
                    <a:pt x="36121" y="211659"/>
                  </a:lnTo>
                  <a:lnTo>
                    <a:pt x="42425" y="205013"/>
                  </a:lnTo>
                  <a:lnTo>
                    <a:pt x="49738" y="201999"/>
                  </a:lnTo>
                  <a:lnTo>
                    <a:pt x="57752" y="202419"/>
                  </a:lnTo>
                  <a:lnTo>
                    <a:pt x="65969" y="205667"/>
                  </a:lnTo>
                  <a:lnTo>
                    <a:pt x="74082" y="211073"/>
                  </a:lnTo>
                  <a:lnTo>
                    <a:pt x="81814" y="218053"/>
                  </a:lnTo>
                  <a:lnTo>
                    <a:pt x="88853" y="226151"/>
                  </a:lnTo>
                  <a:lnTo>
                    <a:pt x="95099" y="235035"/>
                  </a:lnTo>
                  <a:lnTo>
                    <a:pt x="100463" y="244792"/>
                  </a:lnTo>
                  <a:lnTo>
                    <a:pt x="104775" y="255864"/>
                  </a:lnTo>
                  <a:lnTo>
                    <a:pt x="108048" y="268389"/>
                  </a:lnTo>
                  <a:lnTo>
                    <a:pt x="110434" y="282056"/>
                  </a:lnTo>
                  <a:lnTo>
                    <a:pt x="112128" y="296302"/>
                  </a:lnTo>
                  <a:lnTo>
                    <a:pt x="113330" y="310674"/>
                  </a:lnTo>
                  <a:lnTo>
                    <a:pt x="114985" y="322718"/>
                  </a:lnTo>
                  <a:lnTo>
                    <a:pt x="117765" y="328893"/>
                  </a:lnTo>
                  <a:lnTo>
                    <a:pt x="120867" y="329232"/>
                  </a:lnTo>
                  <a:lnTo>
                    <a:pt x="124027" y="325468"/>
                  </a:lnTo>
                  <a:lnTo>
                    <a:pt x="127402" y="319294"/>
                  </a:lnTo>
                  <a:lnTo>
                    <a:pt x="131312" y="312021"/>
                  </a:lnTo>
                  <a:lnTo>
                    <a:pt x="135891" y="304396"/>
                  </a:lnTo>
                  <a:lnTo>
                    <a:pt x="141262" y="296916"/>
                  </a:lnTo>
                  <a:lnTo>
                    <a:pt x="147619" y="290010"/>
                  </a:lnTo>
                  <a:lnTo>
                    <a:pt x="154975" y="283830"/>
                  </a:lnTo>
                  <a:lnTo>
                    <a:pt x="163354" y="278333"/>
                  </a:lnTo>
                  <a:lnTo>
                    <a:pt x="172881" y="273395"/>
                  </a:lnTo>
                  <a:lnTo>
                    <a:pt x="183508" y="268877"/>
                  </a:lnTo>
                  <a:lnTo>
                    <a:pt x="194898" y="264499"/>
                  </a:lnTo>
                  <a:lnTo>
                    <a:pt x="206534" y="259866"/>
                  </a:lnTo>
                  <a:lnTo>
                    <a:pt x="218089" y="254774"/>
                  </a:lnTo>
                  <a:lnTo>
                    <a:pt x="229119" y="249048"/>
                  </a:lnTo>
                  <a:lnTo>
                    <a:pt x="238992" y="242446"/>
                  </a:lnTo>
                  <a:lnTo>
                    <a:pt x="247467" y="234929"/>
                  </a:lnTo>
                  <a:lnTo>
                    <a:pt x="254156" y="226609"/>
                  </a:lnTo>
                  <a:lnTo>
                    <a:pt x="258375" y="217654"/>
                  </a:lnTo>
                  <a:lnTo>
                    <a:pt x="259981" y="208238"/>
                  </a:lnTo>
                  <a:lnTo>
                    <a:pt x="258957" y="198986"/>
                  </a:lnTo>
                  <a:lnTo>
                    <a:pt x="255164" y="190920"/>
                  </a:lnTo>
                  <a:lnTo>
                    <a:pt x="248804" y="184507"/>
                  </a:lnTo>
                  <a:lnTo>
                    <a:pt x="240486" y="179864"/>
                  </a:lnTo>
                  <a:lnTo>
                    <a:pt x="231010" y="177033"/>
                  </a:lnTo>
                  <a:lnTo>
                    <a:pt x="220947" y="175837"/>
                  </a:lnTo>
                  <a:lnTo>
                    <a:pt x="210770" y="176133"/>
                  </a:lnTo>
                  <a:lnTo>
                    <a:pt x="200946" y="177911"/>
                  </a:lnTo>
                  <a:lnTo>
                    <a:pt x="191676" y="181031"/>
                  </a:lnTo>
                  <a:lnTo>
                    <a:pt x="182961" y="185410"/>
                  </a:lnTo>
                  <a:lnTo>
                    <a:pt x="174712" y="191097"/>
                  </a:lnTo>
                  <a:lnTo>
                    <a:pt x="166835" y="198007"/>
                  </a:lnTo>
                  <a:lnTo>
                    <a:pt x="159559" y="206256"/>
                  </a:lnTo>
                  <a:lnTo>
                    <a:pt x="153423" y="216229"/>
                  </a:lnTo>
                  <a:lnTo>
                    <a:pt x="148633" y="227973"/>
                  </a:lnTo>
                  <a:lnTo>
                    <a:pt x="145247" y="241097"/>
                  </a:lnTo>
                  <a:lnTo>
                    <a:pt x="143340" y="254969"/>
                  </a:lnTo>
                  <a:lnTo>
                    <a:pt x="142806" y="269145"/>
                  </a:lnTo>
                  <a:lnTo>
                    <a:pt x="143564" y="283238"/>
                  </a:lnTo>
                  <a:lnTo>
                    <a:pt x="145660" y="296846"/>
                  </a:lnTo>
                  <a:lnTo>
                    <a:pt x="149001" y="309797"/>
                  </a:lnTo>
                  <a:lnTo>
                    <a:pt x="153702" y="321626"/>
                  </a:lnTo>
                  <a:lnTo>
                    <a:pt x="160137" y="331522"/>
                  </a:lnTo>
                  <a:lnTo>
                    <a:pt x="168353" y="339205"/>
                  </a:lnTo>
                  <a:lnTo>
                    <a:pt x="177954" y="344551"/>
                  </a:lnTo>
                  <a:lnTo>
                    <a:pt x="188308" y="347332"/>
                  </a:lnTo>
                  <a:lnTo>
                    <a:pt x="198963" y="347693"/>
                  </a:lnTo>
                  <a:lnTo>
                    <a:pt x="209436" y="346349"/>
                  </a:lnTo>
                  <a:lnTo>
                    <a:pt x="220253" y="344263"/>
                  </a:lnTo>
                  <a:lnTo>
                    <a:pt x="233475" y="341259"/>
                  </a:lnTo>
                  <a:lnTo>
                    <a:pt x="2526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015993" y="4632802"/>
              <a:ext cx="179915" cy="334098"/>
            </a:xfrm>
            <a:custGeom>
              <a:avLst/>
              <a:gdLst/>
              <a:ahLst/>
              <a:cxnLst/>
              <a:rect l="0" t="0" r="0" b="0"/>
              <a:pathLst>
                <a:path w="179915" h="334098">
                  <a:moveTo>
                    <a:pt x="0" y="0"/>
                  </a:moveTo>
                  <a:lnTo>
                    <a:pt x="2935" y="14668"/>
                  </a:lnTo>
                  <a:lnTo>
                    <a:pt x="5717" y="28580"/>
                  </a:lnTo>
                  <a:lnTo>
                    <a:pt x="8611" y="43078"/>
                  </a:lnTo>
                  <a:lnTo>
                    <a:pt x="11479" y="58279"/>
                  </a:lnTo>
                  <a:lnTo>
                    <a:pt x="13996" y="74104"/>
                  </a:lnTo>
                  <a:lnTo>
                    <a:pt x="16011" y="90424"/>
                  </a:lnTo>
                  <a:lnTo>
                    <a:pt x="17697" y="107114"/>
                  </a:lnTo>
                  <a:lnTo>
                    <a:pt x="19439" y="124071"/>
                  </a:lnTo>
                  <a:lnTo>
                    <a:pt x="21461" y="141215"/>
                  </a:lnTo>
                  <a:lnTo>
                    <a:pt x="23650" y="158488"/>
                  </a:lnTo>
                  <a:lnTo>
                    <a:pt x="25666" y="175851"/>
                  </a:lnTo>
                  <a:lnTo>
                    <a:pt x="27325" y="193265"/>
                  </a:lnTo>
                  <a:lnTo>
                    <a:pt x="28759" y="210383"/>
                  </a:lnTo>
                  <a:lnTo>
                    <a:pt x="30329" y="226578"/>
                  </a:lnTo>
                  <a:lnTo>
                    <a:pt x="32227" y="241582"/>
                  </a:lnTo>
                  <a:lnTo>
                    <a:pt x="34165" y="255453"/>
                  </a:lnTo>
                  <a:lnTo>
                    <a:pt x="35479" y="268391"/>
                  </a:lnTo>
                  <a:lnTo>
                    <a:pt x="35842" y="280546"/>
                  </a:lnTo>
                  <a:lnTo>
                    <a:pt x="35255" y="289685"/>
                  </a:lnTo>
                  <a:lnTo>
                    <a:pt x="34189" y="292659"/>
                  </a:lnTo>
                  <a:lnTo>
                    <a:pt x="33294" y="290116"/>
                  </a:lnTo>
                  <a:lnTo>
                    <a:pt x="32689" y="283659"/>
                  </a:lnTo>
                  <a:lnTo>
                    <a:pt x="32470" y="274600"/>
                  </a:lnTo>
                  <a:lnTo>
                    <a:pt x="32868" y="263833"/>
                  </a:lnTo>
                  <a:lnTo>
                    <a:pt x="33967" y="251953"/>
                  </a:lnTo>
                  <a:lnTo>
                    <a:pt x="35862" y="239341"/>
                  </a:lnTo>
                  <a:lnTo>
                    <a:pt x="38741" y="226247"/>
                  </a:lnTo>
                  <a:lnTo>
                    <a:pt x="42611" y="212849"/>
                  </a:lnTo>
                  <a:lnTo>
                    <a:pt x="47499" y="199746"/>
                  </a:lnTo>
                  <a:lnTo>
                    <a:pt x="53529" y="187929"/>
                  </a:lnTo>
                  <a:lnTo>
                    <a:pt x="60661" y="177844"/>
                  </a:lnTo>
                  <a:lnTo>
                    <a:pt x="68719" y="169750"/>
                  </a:lnTo>
                  <a:lnTo>
                    <a:pt x="77498" y="163981"/>
                  </a:lnTo>
                  <a:lnTo>
                    <a:pt x="86811" y="160476"/>
                  </a:lnTo>
                  <a:lnTo>
                    <a:pt x="96503" y="159053"/>
                  </a:lnTo>
                  <a:lnTo>
                    <a:pt x="106461" y="159594"/>
                  </a:lnTo>
                  <a:lnTo>
                    <a:pt x="116598" y="161844"/>
                  </a:lnTo>
                  <a:lnTo>
                    <a:pt x="126693" y="165622"/>
                  </a:lnTo>
                  <a:lnTo>
                    <a:pt x="136399" y="170897"/>
                  </a:lnTo>
                  <a:lnTo>
                    <a:pt x="145552" y="177517"/>
                  </a:lnTo>
                  <a:lnTo>
                    <a:pt x="154005" y="185231"/>
                  </a:lnTo>
                  <a:lnTo>
                    <a:pt x="161535" y="193779"/>
                  </a:lnTo>
                  <a:lnTo>
                    <a:pt x="168110" y="202940"/>
                  </a:lnTo>
                  <a:lnTo>
                    <a:pt x="173526" y="212702"/>
                  </a:lnTo>
                  <a:lnTo>
                    <a:pt x="177341" y="223239"/>
                  </a:lnTo>
                  <a:lnTo>
                    <a:pt x="179458" y="234584"/>
                  </a:lnTo>
                  <a:lnTo>
                    <a:pt x="179914" y="246474"/>
                  </a:lnTo>
                  <a:lnTo>
                    <a:pt x="178708" y="258455"/>
                  </a:lnTo>
                  <a:lnTo>
                    <a:pt x="176009" y="270250"/>
                  </a:lnTo>
                  <a:lnTo>
                    <a:pt x="172096" y="281611"/>
                  </a:lnTo>
                  <a:lnTo>
                    <a:pt x="167262" y="292240"/>
                  </a:lnTo>
                  <a:lnTo>
                    <a:pt x="161748" y="302045"/>
                  </a:lnTo>
                  <a:lnTo>
                    <a:pt x="155420" y="310781"/>
                  </a:lnTo>
                  <a:lnTo>
                    <a:pt x="147810" y="317978"/>
                  </a:lnTo>
                  <a:lnTo>
                    <a:pt x="138760" y="323524"/>
                  </a:lnTo>
                  <a:lnTo>
                    <a:pt x="128411" y="327605"/>
                  </a:lnTo>
                  <a:lnTo>
                    <a:pt x="117013" y="330519"/>
                  </a:lnTo>
                  <a:lnTo>
                    <a:pt x="104832" y="332552"/>
                  </a:lnTo>
                  <a:lnTo>
                    <a:pt x="92245" y="333785"/>
                  </a:lnTo>
                  <a:lnTo>
                    <a:pt x="79731" y="334097"/>
                  </a:lnTo>
                  <a:lnTo>
                    <a:pt x="67549" y="333491"/>
                  </a:lnTo>
                  <a:lnTo>
                    <a:pt x="56015" y="331867"/>
                  </a:lnTo>
                  <a:lnTo>
                    <a:pt x="44355" y="328582"/>
                  </a:lnTo>
                  <a:lnTo>
                    <a:pt x="30431" y="321112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84449" y="4793267"/>
              <a:ext cx="294799" cy="176772"/>
            </a:xfrm>
            <a:custGeom>
              <a:avLst/>
              <a:gdLst/>
              <a:ahLst/>
              <a:cxnLst/>
              <a:rect l="0" t="0" r="0" b="0"/>
              <a:pathLst>
                <a:path w="294799" h="176772">
                  <a:moveTo>
                    <a:pt x="0" y="81690"/>
                  </a:moveTo>
                  <a:lnTo>
                    <a:pt x="14602" y="81623"/>
                  </a:lnTo>
                  <a:lnTo>
                    <a:pt x="27872" y="80983"/>
                  </a:lnTo>
                  <a:lnTo>
                    <a:pt x="41069" y="79686"/>
                  </a:lnTo>
                  <a:lnTo>
                    <a:pt x="54238" y="77826"/>
                  </a:lnTo>
                  <a:lnTo>
                    <a:pt x="67099" y="75510"/>
                  </a:lnTo>
                  <a:lnTo>
                    <a:pt x="79495" y="72834"/>
                  </a:lnTo>
                  <a:lnTo>
                    <a:pt x="91262" y="69565"/>
                  </a:lnTo>
                  <a:lnTo>
                    <a:pt x="102167" y="65161"/>
                  </a:lnTo>
                  <a:lnTo>
                    <a:pt x="112152" y="59419"/>
                  </a:lnTo>
                  <a:lnTo>
                    <a:pt x="120840" y="52444"/>
                  </a:lnTo>
                  <a:lnTo>
                    <a:pt x="127472" y="44467"/>
                  </a:lnTo>
                  <a:lnTo>
                    <a:pt x="131811" y="35739"/>
                  </a:lnTo>
                  <a:lnTo>
                    <a:pt x="133758" y="26795"/>
                  </a:lnTo>
                  <a:lnTo>
                    <a:pt x="133103" y="18411"/>
                  </a:lnTo>
                  <a:lnTo>
                    <a:pt x="129996" y="10978"/>
                  </a:lnTo>
                  <a:lnTo>
                    <a:pt x="124843" y="5009"/>
                  </a:lnTo>
                  <a:lnTo>
                    <a:pt x="118113" y="1281"/>
                  </a:lnTo>
                  <a:lnTo>
                    <a:pt x="110224" y="0"/>
                  </a:lnTo>
                  <a:lnTo>
                    <a:pt x="101507" y="903"/>
                  </a:lnTo>
                  <a:lnTo>
                    <a:pt x="92213" y="3552"/>
                  </a:lnTo>
                  <a:lnTo>
                    <a:pt x="82524" y="7512"/>
                  </a:lnTo>
                  <a:lnTo>
                    <a:pt x="72732" y="12421"/>
                  </a:lnTo>
                  <a:lnTo>
                    <a:pt x="63231" y="17997"/>
                  </a:lnTo>
                  <a:lnTo>
                    <a:pt x="54213" y="24042"/>
                  </a:lnTo>
                  <a:lnTo>
                    <a:pt x="45853" y="30572"/>
                  </a:lnTo>
                  <a:lnTo>
                    <a:pt x="38384" y="37794"/>
                  </a:lnTo>
                  <a:lnTo>
                    <a:pt x="31845" y="45773"/>
                  </a:lnTo>
                  <a:lnTo>
                    <a:pt x="26285" y="54590"/>
                  </a:lnTo>
                  <a:lnTo>
                    <a:pt x="21839" y="64419"/>
                  </a:lnTo>
                  <a:lnTo>
                    <a:pt x="18481" y="75254"/>
                  </a:lnTo>
                  <a:lnTo>
                    <a:pt x="16207" y="86784"/>
                  </a:lnTo>
                  <a:lnTo>
                    <a:pt x="15123" y="98516"/>
                  </a:lnTo>
                  <a:lnTo>
                    <a:pt x="15173" y="110140"/>
                  </a:lnTo>
                  <a:lnTo>
                    <a:pt x="16342" y="121384"/>
                  </a:lnTo>
                  <a:lnTo>
                    <a:pt x="18722" y="131935"/>
                  </a:lnTo>
                  <a:lnTo>
                    <a:pt x="22257" y="141687"/>
                  </a:lnTo>
                  <a:lnTo>
                    <a:pt x="27089" y="150388"/>
                  </a:lnTo>
                  <a:lnTo>
                    <a:pt x="33612" y="157561"/>
                  </a:lnTo>
                  <a:lnTo>
                    <a:pt x="41888" y="163087"/>
                  </a:lnTo>
                  <a:lnTo>
                    <a:pt x="51529" y="166984"/>
                  </a:lnTo>
                  <a:lnTo>
                    <a:pt x="61911" y="169242"/>
                  </a:lnTo>
                  <a:lnTo>
                    <a:pt x="72594" y="170022"/>
                  </a:lnTo>
                  <a:lnTo>
                    <a:pt x="83358" y="169599"/>
                  </a:lnTo>
                  <a:lnTo>
                    <a:pt x="94111" y="168261"/>
                  </a:lnTo>
                  <a:lnTo>
                    <a:pt x="104822" y="166255"/>
                  </a:lnTo>
                  <a:lnTo>
                    <a:pt x="115489" y="163776"/>
                  </a:lnTo>
                  <a:lnTo>
                    <a:pt x="126118" y="160967"/>
                  </a:lnTo>
                  <a:lnTo>
                    <a:pt x="136722" y="157932"/>
                  </a:lnTo>
                  <a:lnTo>
                    <a:pt x="147473" y="154741"/>
                  </a:lnTo>
                  <a:lnTo>
                    <a:pt x="158683" y="151446"/>
                  </a:lnTo>
                  <a:lnTo>
                    <a:pt x="170484" y="148080"/>
                  </a:lnTo>
                  <a:lnTo>
                    <a:pt x="182679" y="144667"/>
                  </a:lnTo>
                  <a:lnTo>
                    <a:pt x="194867" y="141222"/>
                  </a:lnTo>
                  <a:lnTo>
                    <a:pt x="206800" y="137746"/>
                  </a:lnTo>
                  <a:lnTo>
                    <a:pt x="218253" y="133920"/>
                  </a:lnTo>
                  <a:lnTo>
                    <a:pt x="228945" y="129133"/>
                  </a:lnTo>
                  <a:lnTo>
                    <a:pt x="238787" y="123130"/>
                  </a:lnTo>
                  <a:lnTo>
                    <a:pt x="247378" y="115978"/>
                  </a:lnTo>
                  <a:lnTo>
                    <a:pt x="253946" y="107881"/>
                  </a:lnTo>
                  <a:lnTo>
                    <a:pt x="258245" y="99068"/>
                  </a:lnTo>
                  <a:lnTo>
                    <a:pt x="260336" y="89897"/>
                  </a:lnTo>
                  <a:lnTo>
                    <a:pt x="260310" y="80829"/>
                  </a:lnTo>
                  <a:lnTo>
                    <a:pt x="258433" y="72119"/>
                  </a:lnTo>
                  <a:lnTo>
                    <a:pt x="254753" y="64308"/>
                  </a:lnTo>
                  <a:lnTo>
                    <a:pt x="249018" y="58272"/>
                  </a:lnTo>
                  <a:lnTo>
                    <a:pt x="241278" y="54337"/>
                  </a:lnTo>
                  <a:lnTo>
                    <a:pt x="231999" y="52662"/>
                  </a:lnTo>
                  <a:lnTo>
                    <a:pt x="221863" y="53501"/>
                  </a:lnTo>
                  <a:lnTo>
                    <a:pt x="211349" y="56736"/>
                  </a:lnTo>
                  <a:lnTo>
                    <a:pt x="200867" y="62144"/>
                  </a:lnTo>
                  <a:lnTo>
                    <a:pt x="190837" y="69577"/>
                  </a:lnTo>
                  <a:lnTo>
                    <a:pt x="181437" y="78756"/>
                  </a:lnTo>
                  <a:lnTo>
                    <a:pt x="172973" y="89322"/>
                  </a:lnTo>
                  <a:lnTo>
                    <a:pt x="165960" y="100930"/>
                  </a:lnTo>
                  <a:lnTo>
                    <a:pt x="160542" y="113286"/>
                  </a:lnTo>
                  <a:lnTo>
                    <a:pt x="156716" y="126004"/>
                  </a:lnTo>
                  <a:lnTo>
                    <a:pt x="154507" y="138614"/>
                  </a:lnTo>
                  <a:lnTo>
                    <a:pt x="153768" y="150850"/>
                  </a:lnTo>
                  <a:lnTo>
                    <a:pt x="154558" y="161845"/>
                  </a:lnTo>
                  <a:lnTo>
                    <a:pt x="157207" y="170107"/>
                  </a:lnTo>
                  <a:lnTo>
                    <a:pt x="161719" y="175059"/>
                  </a:lnTo>
                  <a:lnTo>
                    <a:pt x="167510" y="176771"/>
                  </a:lnTo>
                  <a:lnTo>
                    <a:pt x="173620" y="175502"/>
                  </a:lnTo>
                  <a:lnTo>
                    <a:pt x="179464" y="171726"/>
                  </a:lnTo>
                  <a:lnTo>
                    <a:pt x="184841" y="165991"/>
                  </a:lnTo>
                  <a:lnTo>
                    <a:pt x="189754" y="158805"/>
                  </a:lnTo>
                  <a:lnTo>
                    <a:pt x="194276" y="150577"/>
                  </a:lnTo>
                  <a:lnTo>
                    <a:pt x="198500" y="141618"/>
                  </a:lnTo>
                  <a:lnTo>
                    <a:pt x="202505" y="132154"/>
                  </a:lnTo>
                  <a:lnTo>
                    <a:pt x="206368" y="122375"/>
                  </a:lnTo>
                  <a:lnTo>
                    <a:pt x="210625" y="113588"/>
                  </a:lnTo>
                  <a:lnTo>
                    <a:pt x="215893" y="109197"/>
                  </a:lnTo>
                  <a:lnTo>
                    <a:pt x="221473" y="110811"/>
                  </a:lnTo>
                  <a:lnTo>
                    <a:pt x="226434" y="116540"/>
                  </a:lnTo>
                  <a:lnTo>
                    <a:pt x="231107" y="124610"/>
                  </a:lnTo>
                  <a:lnTo>
                    <a:pt x="236343" y="133535"/>
                  </a:lnTo>
                  <a:lnTo>
                    <a:pt x="242575" y="142470"/>
                  </a:lnTo>
                  <a:lnTo>
                    <a:pt x="249760" y="150595"/>
                  </a:lnTo>
                  <a:lnTo>
                    <a:pt x="258509" y="157576"/>
                  </a:lnTo>
                  <a:lnTo>
                    <a:pt x="271833" y="162894"/>
                  </a:lnTo>
                  <a:lnTo>
                    <a:pt x="294798" y="165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491425" y="4769672"/>
              <a:ext cx="103637" cy="178647"/>
            </a:xfrm>
            <a:custGeom>
              <a:avLst/>
              <a:gdLst/>
              <a:ahLst/>
              <a:cxnLst/>
              <a:rect l="0" t="0" r="0" b="0"/>
              <a:pathLst>
                <a:path w="103637" h="178647">
                  <a:moveTo>
                    <a:pt x="8879" y="105285"/>
                  </a:moveTo>
                  <a:lnTo>
                    <a:pt x="8946" y="116953"/>
                  </a:lnTo>
                  <a:lnTo>
                    <a:pt x="9586" y="127442"/>
                  </a:lnTo>
                  <a:lnTo>
                    <a:pt x="10883" y="137743"/>
                  </a:lnTo>
                  <a:lnTo>
                    <a:pt x="12744" y="148045"/>
                  </a:lnTo>
                  <a:lnTo>
                    <a:pt x="15060" y="158388"/>
                  </a:lnTo>
                  <a:lnTo>
                    <a:pt x="17687" y="168707"/>
                  </a:lnTo>
                  <a:lnTo>
                    <a:pt x="19173" y="176506"/>
                  </a:lnTo>
                  <a:lnTo>
                    <a:pt x="18136" y="178646"/>
                  </a:lnTo>
                  <a:lnTo>
                    <a:pt x="15643" y="176100"/>
                  </a:lnTo>
                  <a:lnTo>
                    <a:pt x="12509" y="170503"/>
                  </a:lnTo>
                  <a:lnTo>
                    <a:pt x="9273" y="162867"/>
                  </a:lnTo>
                  <a:lnTo>
                    <a:pt x="6408" y="153614"/>
                  </a:lnTo>
                  <a:lnTo>
                    <a:pt x="4114" y="143054"/>
                  </a:lnTo>
                  <a:lnTo>
                    <a:pt x="2388" y="131485"/>
                  </a:lnTo>
                  <a:lnTo>
                    <a:pt x="1139" y="119168"/>
                  </a:lnTo>
                  <a:lnTo>
                    <a:pt x="267" y="106320"/>
                  </a:lnTo>
                  <a:lnTo>
                    <a:pt x="0" y="93263"/>
                  </a:lnTo>
                  <a:lnTo>
                    <a:pt x="878" y="80421"/>
                  </a:lnTo>
                  <a:lnTo>
                    <a:pt x="3102" y="68016"/>
                  </a:lnTo>
                  <a:lnTo>
                    <a:pt x="6732" y="56398"/>
                  </a:lnTo>
                  <a:lnTo>
                    <a:pt x="11843" y="46120"/>
                  </a:lnTo>
                  <a:lnTo>
                    <a:pt x="18321" y="37356"/>
                  </a:lnTo>
                  <a:lnTo>
                    <a:pt x="25925" y="29962"/>
                  </a:lnTo>
                  <a:lnTo>
                    <a:pt x="34390" y="23672"/>
                  </a:lnTo>
                  <a:lnTo>
                    <a:pt x="43484" y="18218"/>
                  </a:lnTo>
                  <a:lnTo>
                    <a:pt x="52950" y="13520"/>
                  </a:lnTo>
                  <a:lnTo>
                    <a:pt x="63652" y="9226"/>
                  </a:lnTo>
                  <a:lnTo>
                    <a:pt x="78761" y="4954"/>
                  </a:lnTo>
                  <a:lnTo>
                    <a:pt x="1036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584532" y="4765073"/>
              <a:ext cx="200524" cy="208920"/>
            </a:xfrm>
            <a:custGeom>
              <a:avLst/>
              <a:gdLst/>
              <a:ahLst/>
              <a:cxnLst/>
              <a:rect l="0" t="0" r="0" b="0"/>
              <a:pathLst>
                <a:path w="200524" h="208920">
                  <a:moveTo>
                    <a:pt x="157927" y="4599"/>
                  </a:moveTo>
                  <a:lnTo>
                    <a:pt x="149059" y="1799"/>
                  </a:lnTo>
                  <a:lnTo>
                    <a:pt x="140071" y="298"/>
                  </a:lnTo>
                  <a:lnTo>
                    <a:pt x="130081" y="0"/>
                  </a:lnTo>
                  <a:lnTo>
                    <a:pt x="119274" y="1025"/>
                  </a:lnTo>
                  <a:lnTo>
                    <a:pt x="108110" y="3790"/>
                  </a:lnTo>
                  <a:lnTo>
                    <a:pt x="96909" y="8360"/>
                  </a:lnTo>
                  <a:lnTo>
                    <a:pt x="85970" y="14348"/>
                  </a:lnTo>
                  <a:lnTo>
                    <a:pt x="75634" y="21116"/>
                  </a:lnTo>
                  <a:lnTo>
                    <a:pt x="66027" y="28221"/>
                  </a:lnTo>
                  <a:lnTo>
                    <a:pt x="57255" y="35598"/>
                  </a:lnTo>
                  <a:lnTo>
                    <a:pt x="49502" y="43455"/>
                  </a:lnTo>
                  <a:lnTo>
                    <a:pt x="42776" y="51887"/>
                  </a:lnTo>
                  <a:lnTo>
                    <a:pt x="37257" y="60854"/>
                  </a:lnTo>
                  <a:lnTo>
                    <a:pt x="33371" y="70259"/>
                  </a:lnTo>
                  <a:lnTo>
                    <a:pt x="31216" y="79980"/>
                  </a:lnTo>
                  <a:lnTo>
                    <a:pt x="31075" y="89270"/>
                  </a:lnTo>
                  <a:lnTo>
                    <a:pt x="33556" y="96831"/>
                  </a:lnTo>
                  <a:lnTo>
                    <a:pt x="38743" y="102091"/>
                  </a:lnTo>
                  <a:lnTo>
                    <a:pt x="46124" y="105146"/>
                  </a:lnTo>
                  <a:lnTo>
                    <a:pt x="54897" y="106373"/>
                  </a:lnTo>
                  <a:lnTo>
                    <a:pt x="64462" y="106204"/>
                  </a:lnTo>
                  <a:lnTo>
                    <a:pt x="74626" y="105180"/>
                  </a:lnTo>
                  <a:lnTo>
                    <a:pt x="85498" y="103904"/>
                  </a:lnTo>
                  <a:lnTo>
                    <a:pt x="97101" y="102730"/>
                  </a:lnTo>
                  <a:lnTo>
                    <a:pt x="109179" y="101948"/>
                  </a:lnTo>
                  <a:lnTo>
                    <a:pt x="121294" y="101875"/>
                  </a:lnTo>
                  <a:lnTo>
                    <a:pt x="133182" y="102609"/>
                  </a:lnTo>
                  <a:lnTo>
                    <a:pt x="144607" y="104238"/>
                  </a:lnTo>
                  <a:lnTo>
                    <a:pt x="155280" y="106926"/>
                  </a:lnTo>
                  <a:lnTo>
                    <a:pt x="165119" y="110664"/>
                  </a:lnTo>
                  <a:lnTo>
                    <a:pt x="174048" y="115460"/>
                  </a:lnTo>
                  <a:lnTo>
                    <a:pt x="181907" y="121428"/>
                  </a:lnTo>
                  <a:lnTo>
                    <a:pt x="188705" y="128517"/>
                  </a:lnTo>
                  <a:lnTo>
                    <a:pt x="194273" y="136547"/>
                  </a:lnTo>
                  <a:lnTo>
                    <a:pt x="198190" y="145307"/>
                  </a:lnTo>
                  <a:lnTo>
                    <a:pt x="200367" y="154601"/>
                  </a:lnTo>
                  <a:lnTo>
                    <a:pt x="200523" y="164112"/>
                  </a:lnTo>
                  <a:lnTo>
                    <a:pt x="198051" y="173417"/>
                  </a:lnTo>
                  <a:lnTo>
                    <a:pt x="192861" y="182293"/>
                  </a:lnTo>
                  <a:lnTo>
                    <a:pt x="185139" y="190388"/>
                  </a:lnTo>
                  <a:lnTo>
                    <a:pt x="175073" y="197146"/>
                  </a:lnTo>
                  <a:lnTo>
                    <a:pt x="163012" y="202388"/>
                  </a:lnTo>
                  <a:lnTo>
                    <a:pt x="149545" y="206096"/>
                  </a:lnTo>
                  <a:lnTo>
                    <a:pt x="135375" y="208225"/>
                  </a:lnTo>
                  <a:lnTo>
                    <a:pt x="120969" y="208919"/>
                  </a:lnTo>
                  <a:lnTo>
                    <a:pt x="106706" y="208438"/>
                  </a:lnTo>
                  <a:lnTo>
                    <a:pt x="92976" y="207061"/>
                  </a:lnTo>
                  <a:lnTo>
                    <a:pt x="79925" y="205030"/>
                  </a:lnTo>
                  <a:lnTo>
                    <a:pt x="67519" y="202533"/>
                  </a:lnTo>
                  <a:lnTo>
                    <a:pt x="55638" y="199713"/>
                  </a:lnTo>
                  <a:lnTo>
                    <a:pt x="44173" y="196674"/>
                  </a:lnTo>
                  <a:lnTo>
                    <a:pt x="33467" y="193640"/>
                  </a:lnTo>
                  <a:lnTo>
                    <a:pt x="23269" y="190660"/>
                  </a:lnTo>
                  <a:lnTo>
                    <a:pt x="12681" y="187477"/>
                  </a:lnTo>
                  <a:lnTo>
                    <a:pt x="0" y="1835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049610" y="4785128"/>
              <a:ext cx="198218" cy="202200"/>
            </a:xfrm>
            <a:custGeom>
              <a:avLst/>
              <a:gdLst/>
              <a:ahLst/>
              <a:cxnLst/>
              <a:rect l="0" t="0" r="0" b="0"/>
              <a:pathLst>
                <a:path w="198218" h="202200">
                  <a:moveTo>
                    <a:pt x="92932" y="121415"/>
                  </a:moveTo>
                  <a:lnTo>
                    <a:pt x="95866" y="112614"/>
                  </a:lnTo>
                  <a:lnTo>
                    <a:pt x="98648" y="104267"/>
                  </a:lnTo>
                  <a:lnTo>
                    <a:pt x="101539" y="95568"/>
                  </a:lnTo>
                  <a:lnTo>
                    <a:pt x="104234" y="86447"/>
                  </a:lnTo>
                  <a:lnTo>
                    <a:pt x="106103" y="76952"/>
                  </a:lnTo>
                  <a:lnTo>
                    <a:pt x="106855" y="67160"/>
                  </a:lnTo>
                  <a:lnTo>
                    <a:pt x="106369" y="57146"/>
                  </a:lnTo>
                  <a:lnTo>
                    <a:pt x="104520" y="46972"/>
                  </a:lnTo>
                  <a:lnTo>
                    <a:pt x="101378" y="36695"/>
                  </a:lnTo>
                  <a:lnTo>
                    <a:pt x="96997" y="26676"/>
                  </a:lnTo>
                  <a:lnTo>
                    <a:pt x="91316" y="17555"/>
                  </a:lnTo>
                  <a:lnTo>
                    <a:pt x="84428" y="9626"/>
                  </a:lnTo>
                  <a:lnTo>
                    <a:pt x="76703" y="3490"/>
                  </a:lnTo>
                  <a:lnTo>
                    <a:pt x="68681" y="181"/>
                  </a:lnTo>
                  <a:lnTo>
                    <a:pt x="60695" y="0"/>
                  </a:lnTo>
                  <a:lnTo>
                    <a:pt x="52878" y="2626"/>
                  </a:lnTo>
                  <a:lnTo>
                    <a:pt x="45249" y="7502"/>
                  </a:lnTo>
                  <a:lnTo>
                    <a:pt x="37789" y="14077"/>
                  </a:lnTo>
                  <a:lnTo>
                    <a:pt x="30626" y="22046"/>
                  </a:lnTo>
                  <a:lnTo>
                    <a:pt x="24035" y="31354"/>
                  </a:lnTo>
                  <a:lnTo>
                    <a:pt x="18123" y="41868"/>
                  </a:lnTo>
                  <a:lnTo>
                    <a:pt x="12999" y="53365"/>
                  </a:lnTo>
                  <a:lnTo>
                    <a:pt x="8856" y="65614"/>
                  </a:lnTo>
                  <a:lnTo>
                    <a:pt x="5699" y="78411"/>
                  </a:lnTo>
                  <a:lnTo>
                    <a:pt x="3392" y="91599"/>
                  </a:lnTo>
                  <a:lnTo>
                    <a:pt x="1752" y="105058"/>
                  </a:lnTo>
                  <a:lnTo>
                    <a:pt x="614" y="118700"/>
                  </a:lnTo>
                  <a:lnTo>
                    <a:pt x="0" y="132302"/>
                  </a:lnTo>
                  <a:lnTo>
                    <a:pt x="111" y="145514"/>
                  </a:lnTo>
                  <a:lnTo>
                    <a:pt x="1010" y="158171"/>
                  </a:lnTo>
                  <a:lnTo>
                    <a:pt x="2935" y="169958"/>
                  </a:lnTo>
                  <a:lnTo>
                    <a:pt x="6363" y="180350"/>
                  </a:lnTo>
                  <a:lnTo>
                    <a:pt x="11415" y="189176"/>
                  </a:lnTo>
                  <a:lnTo>
                    <a:pt x="17910" y="196102"/>
                  </a:lnTo>
                  <a:lnTo>
                    <a:pt x="25557" y="200482"/>
                  </a:lnTo>
                  <a:lnTo>
                    <a:pt x="34066" y="202199"/>
                  </a:lnTo>
                  <a:lnTo>
                    <a:pt x="43032" y="201421"/>
                  </a:lnTo>
                  <a:lnTo>
                    <a:pt x="51961" y="198323"/>
                  </a:lnTo>
                  <a:lnTo>
                    <a:pt x="60586" y="193243"/>
                  </a:lnTo>
                  <a:lnTo>
                    <a:pt x="68681" y="186599"/>
                  </a:lnTo>
                  <a:lnTo>
                    <a:pt x="75971" y="178786"/>
                  </a:lnTo>
                  <a:lnTo>
                    <a:pt x="82388" y="170125"/>
                  </a:lnTo>
                  <a:lnTo>
                    <a:pt x="87870" y="160703"/>
                  </a:lnTo>
                  <a:lnTo>
                    <a:pt x="92260" y="150394"/>
                  </a:lnTo>
                  <a:lnTo>
                    <a:pt x="95612" y="139267"/>
                  </a:lnTo>
                  <a:lnTo>
                    <a:pt x="98982" y="129868"/>
                  </a:lnTo>
                  <a:lnTo>
                    <a:pt x="103121" y="125819"/>
                  </a:lnTo>
                  <a:lnTo>
                    <a:pt x="107127" y="126900"/>
                  </a:lnTo>
                  <a:lnTo>
                    <a:pt x="110836" y="131533"/>
                  </a:lnTo>
                  <a:lnTo>
                    <a:pt x="114536" y="138395"/>
                  </a:lnTo>
                  <a:lnTo>
                    <a:pt x="118641" y="146625"/>
                  </a:lnTo>
                  <a:lnTo>
                    <a:pt x="123337" y="155685"/>
                  </a:lnTo>
                  <a:lnTo>
                    <a:pt x="128780" y="164934"/>
                  </a:lnTo>
                  <a:lnTo>
                    <a:pt x="135183" y="173561"/>
                  </a:lnTo>
                  <a:lnTo>
                    <a:pt x="142559" y="181175"/>
                  </a:lnTo>
                  <a:lnTo>
                    <a:pt x="150611" y="187276"/>
                  </a:lnTo>
                  <a:lnTo>
                    <a:pt x="158854" y="191096"/>
                  </a:lnTo>
                  <a:lnTo>
                    <a:pt x="166977" y="192441"/>
                  </a:lnTo>
                  <a:lnTo>
                    <a:pt x="174574" y="191513"/>
                  </a:lnTo>
                  <a:lnTo>
                    <a:pt x="181799" y="188337"/>
                  </a:lnTo>
                  <a:lnTo>
                    <a:pt x="189280" y="180399"/>
                  </a:lnTo>
                  <a:lnTo>
                    <a:pt x="198217" y="163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37299" y="4748615"/>
              <a:ext cx="208503" cy="246364"/>
            </a:xfrm>
            <a:custGeom>
              <a:avLst/>
              <a:gdLst/>
              <a:ahLst/>
              <a:cxnLst/>
              <a:rect l="0" t="0" r="0" b="0"/>
              <a:pathLst>
                <a:path w="208503" h="246364">
                  <a:moveTo>
                    <a:pt x="0" y="84228"/>
                  </a:moveTo>
                  <a:lnTo>
                    <a:pt x="67" y="96030"/>
                  </a:lnTo>
                  <a:lnTo>
                    <a:pt x="707" y="107799"/>
                  </a:lnTo>
                  <a:lnTo>
                    <a:pt x="2004" y="120690"/>
                  </a:lnTo>
                  <a:lnTo>
                    <a:pt x="3863" y="134538"/>
                  </a:lnTo>
                  <a:lnTo>
                    <a:pt x="6179" y="148866"/>
                  </a:lnTo>
                  <a:lnTo>
                    <a:pt x="8855" y="163326"/>
                  </a:lnTo>
                  <a:lnTo>
                    <a:pt x="12125" y="177430"/>
                  </a:lnTo>
                  <a:lnTo>
                    <a:pt x="16528" y="190509"/>
                  </a:lnTo>
                  <a:lnTo>
                    <a:pt x="22266" y="202279"/>
                  </a:lnTo>
                  <a:lnTo>
                    <a:pt x="29069" y="212162"/>
                  </a:lnTo>
                  <a:lnTo>
                    <a:pt x="36397" y="219146"/>
                  </a:lnTo>
                  <a:lnTo>
                    <a:pt x="43877" y="222946"/>
                  </a:lnTo>
                  <a:lnTo>
                    <a:pt x="51168" y="223735"/>
                  </a:lnTo>
                  <a:lnTo>
                    <a:pt x="57903" y="221773"/>
                  </a:lnTo>
                  <a:lnTo>
                    <a:pt x="63948" y="217490"/>
                  </a:lnTo>
                  <a:lnTo>
                    <a:pt x="69343" y="211229"/>
                  </a:lnTo>
                  <a:lnTo>
                    <a:pt x="74208" y="203150"/>
                  </a:lnTo>
                  <a:lnTo>
                    <a:pt x="78685" y="193534"/>
                  </a:lnTo>
                  <a:lnTo>
                    <a:pt x="83388" y="183937"/>
                  </a:lnTo>
                  <a:lnTo>
                    <a:pt x="89157" y="178103"/>
                  </a:lnTo>
                  <a:lnTo>
                    <a:pt x="95610" y="177914"/>
                  </a:lnTo>
                  <a:lnTo>
                    <a:pt x="101955" y="181591"/>
                  </a:lnTo>
                  <a:lnTo>
                    <a:pt x="108190" y="187663"/>
                  </a:lnTo>
                  <a:lnTo>
                    <a:pt x="114474" y="195265"/>
                  </a:lnTo>
                  <a:lnTo>
                    <a:pt x="120888" y="203855"/>
                  </a:lnTo>
                  <a:lnTo>
                    <a:pt x="127444" y="212930"/>
                  </a:lnTo>
                  <a:lnTo>
                    <a:pt x="134124" y="221961"/>
                  </a:lnTo>
                  <a:lnTo>
                    <a:pt x="140908" y="230653"/>
                  </a:lnTo>
                  <a:lnTo>
                    <a:pt x="147933" y="238289"/>
                  </a:lnTo>
                  <a:lnTo>
                    <a:pt x="155485" y="243678"/>
                  </a:lnTo>
                  <a:lnTo>
                    <a:pt x="163669" y="246363"/>
                  </a:lnTo>
                  <a:lnTo>
                    <a:pt x="172114" y="246214"/>
                  </a:lnTo>
                  <a:lnTo>
                    <a:pt x="180098" y="243082"/>
                  </a:lnTo>
                  <a:lnTo>
                    <a:pt x="187239" y="237196"/>
                  </a:lnTo>
                  <a:lnTo>
                    <a:pt x="193335" y="229045"/>
                  </a:lnTo>
                  <a:lnTo>
                    <a:pt x="198206" y="219156"/>
                  </a:lnTo>
                  <a:lnTo>
                    <a:pt x="201886" y="207997"/>
                  </a:lnTo>
                  <a:lnTo>
                    <a:pt x="204561" y="195933"/>
                  </a:lnTo>
                  <a:lnTo>
                    <a:pt x="206456" y="183238"/>
                  </a:lnTo>
                  <a:lnTo>
                    <a:pt x="207769" y="170104"/>
                  </a:lnTo>
                  <a:lnTo>
                    <a:pt x="208502" y="156506"/>
                  </a:lnTo>
                  <a:lnTo>
                    <a:pt x="208471" y="142231"/>
                  </a:lnTo>
                  <a:lnTo>
                    <a:pt x="207636" y="127225"/>
                  </a:lnTo>
                  <a:lnTo>
                    <a:pt x="206093" y="111892"/>
                  </a:lnTo>
                  <a:lnTo>
                    <a:pt x="203985" y="96978"/>
                  </a:lnTo>
                  <a:lnTo>
                    <a:pt x="201456" y="82873"/>
                  </a:lnTo>
                  <a:lnTo>
                    <a:pt x="198623" y="69623"/>
                  </a:lnTo>
                  <a:lnTo>
                    <a:pt x="195576" y="57110"/>
                  </a:lnTo>
                  <a:lnTo>
                    <a:pt x="192384" y="45188"/>
                  </a:lnTo>
                  <a:lnTo>
                    <a:pt x="189248" y="34160"/>
                  </a:lnTo>
                  <a:lnTo>
                    <a:pt x="186188" y="23704"/>
                  </a:lnTo>
                  <a:lnTo>
                    <a:pt x="182939" y="1289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493906" y="4794018"/>
              <a:ext cx="143477" cy="207282"/>
            </a:xfrm>
            <a:custGeom>
              <a:avLst/>
              <a:gdLst/>
              <a:ahLst/>
              <a:cxnLst/>
              <a:rect l="0" t="0" r="0" b="0"/>
              <a:pathLst>
                <a:path w="143477" h="207282">
                  <a:moveTo>
                    <a:pt x="69776" y="154638"/>
                  </a:moveTo>
                  <a:lnTo>
                    <a:pt x="72710" y="145837"/>
                  </a:lnTo>
                  <a:lnTo>
                    <a:pt x="75492" y="137491"/>
                  </a:lnTo>
                  <a:lnTo>
                    <a:pt x="78383" y="128783"/>
                  </a:lnTo>
                  <a:lnTo>
                    <a:pt x="81077" y="119316"/>
                  </a:lnTo>
                  <a:lnTo>
                    <a:pt x="82945" y="108524"/>
                  </a:lnTo>
                  <a:lnTo>
                    <a:pt x="83702" y="96235"/>
                  </a:lnTo>
                  <a:lnTo>
                    <a:pt x="83390" y="82916"/>
                  </a:lnTo>
                  <a:lnTo>
                    <a:pt x="82189" y="69445"/>
                  </a:lnTo>
                  <a:lnTo>
                    <a:pt x="80300" y="56358"/>
                  </a:lnTo>
                  <a:lnTo>
                    <a:pt x="77745" y="43981"/>
                  </a:lnTo>
                  <a:lnTo>
                    <a:pt x="74360" y="32595"/>
                  </a:lnTo>
                  <a:lnTo>
                    <a:pt x="70119" y="22253"/>
                  </a:lnTo>
                  <a:lnTo>
                    <a:pt x="64967" y="13308"/>
                  </a:lnTo>
                  <a:lnTo>
                    <a:pt x="58754" y="6495"/>
                  </a:lnTo>
                  <a:lnTo>
                    <a:pt x="51505" y="2032"/>
                  </a:lnTo>
                  <a:lnTo>
                    <a:pt x="43706" y="0"/>
                  </a:lnTo>
                  <a:lnTo>
                    <a:pt x="36163" y="597"/>
                  </a:lnTo>
                  <a:lnTo>
                    <a:pt x="29319" y="3670"/>
                  </a:lnTo>
                  <a:lnTo>
                    <a:pt x="23251" y="8969"/>
                  </a:lnTo>
                  <a:lnTo>
                    <a:pt x="17868" y="16329"/>
                  </a:lnTo>
                  <a:lnTo>
                    <a:pt x="13029" y="25464"/>
                  </a:lnTo>
                  <a:lnTo>
                    <a:pt x="8763" y="36171"/>
                  </a:lnTo>
                  <a:lnTo>
                    <a:pt x="5262" y="48405"/>
                  </a:lnTo>
                  <a:lnTo>
                    <a:pt x="2573" y="62000"/>
                  </a:lnTo>
                  <a:lnTo>
                    <a:pt x="764" y="76534"/>
                  </a:lnTo>
                  <a:lnTo>
                    <a:pt x="0" y="91435"/>
                  </a:lnTo>
                  <a:lnTo>
                    <a:pt x="270" y="106341"/>
                  </a:lnTo>
                  <a:lnTo>
                    <a:pt x="1587" y="120942"/>
                  </a:lnTo>
                  <a:lnTo>
                    <a:pt x="4066" y="134899"/>
                  </a:lnTo>
                  <a:lnTo>
                    <a:pt x="7665" y="148084"/>
                  </a:lnTo>
                  <a:lnTo>
                    <a:pt x="12368" y="159902"/>
                  </a:lnTo>
                  <a:lnTo>
                    <a:pt x="18274" y="169258"/>
                  </a:lnTo>
                  <a:lnTo>
                    <a:pt x="25312" y="175756"/>
                  </a:lnTo>
                  <a:lnTo>
                    <a:pt x="32969" y="179154"/>
                  </a:lnTo>
                  <a:lnTo>
                    <a:pt x="40414" y="179022"/>
                  </a:lnTo>
                  <a:lnTo>
                    <a:pt x="47195" y="175487"/>
                  </a:lnTo>
                  <a:lnTo>
                    <a:pt x="53218" y="169082"/>
                  </a:lnTo>
                  <a:lnTo>
                    <a:pt x="58571" y="160448"/>
                  </a:lnTo>
                  <a:lnTo>
                    <a:pt x="63391" y="150166"/>
                  </a:lnTo>
                  <a:lnTo>
                    <a:pt x="67645" y="138539"/>
                  </a:lnTo>
                  <a:lnTo>
                    <a:pt x="71138" y="125614"/>
                  </a:lnTo>
                  <a:lnTo>
                    <a:pt x="73821" y="111552"/>
                  </a:lnTo>
                  <a:lnTo>
                    <a:pt x="75615" y="97910"/>
                  </a:lnTo>
                  <a:lnTo>
                    <a:pt x="76056" y="88609"/>
                  </a:lnTo>
                  <a:lnTo>
                    <a:pt x="75514" y="86036"/>
                  </a:lnTo>
                  <a:lnTo>
                    <a:pt x="75404" y="88907"/>
                  </a:lnTo>
                  <a:lnTo>
                    <a:pt x="76145" y="95533"/>
                  </a:lnTo>
                  <a:lnTo>
                    <a:pt x="77659" y="104665"/>
                  </a:lnTo>
                  <a:lnTo>
                    <a:pt x="79776" y="115447"/>
                  </a:lnTo>
                  <a:lnTo>
                    <a:pt x="82497" y="127156"/>
                  </a:lnTo>
                  <a:lnTo>
                    <a:pt x="85998" y="139113"/>
                  </a:lnTo>
                  <a:lnTo>
                    <a:pt x="90319" y="150937"/>
                  </a:lnTo>
                  <a:lnTo>
                    <a:pt x="95526" y="162170"/>
                  </a:lnTo>
                  <a:lnTo>
                    <a:pt x="101779" y="172193"/>
                  </a:lnTo>
                  <a:lnTo>
                    <a:pt x="109048" y="180784"/>
                  </a:lnTo>
                  <a:lnTo>
                    <a:pt x="116724" y="187913"/>
                  </a:lnTo>
                  <a:lnTo>
                    <a:pt x="124459" y="194259"/>
                  </a:lnTo>
                  <a:lnTo>
                    <a:pt x="132934" y="200378"/>
                  </a:lnTo>
                  <a:lnTo>
                    <a:pt x="143476" y="2072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647910" y="4843371"/>
              <a:ext cx="73701" cy="126343"/>
            </a:xfrm>
            <a:custGeom>
              <a:avLst/>
              <a:gdLst/>
              <a:ahLst/>
              <a:cxnLst/>
              <a:rect l="0" t="0" r="0" b="0"/>
              <a:pathLst>
                <a:path w="73701" h="126343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9" y="25848"/>
                  </a:lnTo>
                  <a:lnTo>
                    <a:pt x="11833" y="34968"/>
                  </a:lnTo>
                  <a:lnTo>
                    <a:pt x="15647" y="44463"/>
                  </a:lnTo>
                  <a:lnTo>
                    <a:pt x="20164" y="54255"/>
                  </a:lnTo>
                  <a:lnTo>
                    <a:pt x="25327" y="64269"/>
                  </a:lnTo>
                  <a:lnTo>
                    <a:pt x="31015" y="74443"/>
                  </a:lnTo>
                  <a:lnTo>
                    <a:pt x="37095" y="84716"/>
                  </a:lnTo>
                  <a:lnTo>
                    <a:pt x="43347" y="94598"/>
                  </a:lnTo>
                  <a:lnTo>
                    <a:pt x="50186" y="104144"/>
                  </a:lnTo>
                  <a:lnTo>
                    <a:pt x="59326" y="114191"/>
                  </a:lnTo>
                  <a:lnTo>
                    <a:pt x="7370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16325" y="4811786"/>
              <a:ext cx="157928" cy="452726"/>
            </a:xfrm>
            <a:custGeom>
              <a:avLst/>
              <a:gdLst/>
              <a:ahLst/>
              <a:cxnLst/>
              <a:rect l="0" t="0" r="0" b="0"/>
              <a:pathLst>
                <a:path w="157928" h="452726">
                  <a:moveTo>
                    <a:pt x="157927" y="0"/>
                  </a:moveTo>
                  <a:lnTo>
                    <a:pt x="154993" y="11735"/>
                  </a:lnTo>
                  <a:lnTo>
                    <a:pt x="152211" y="22864"/>
                  </a:lnTo>
                  <a:lnTo>
                    <a:pt x="149311" y="34458"/>
                  </a:lnTo>
                  <a:lnTo>
                    <a:pt x="146271" y="46446"/>
                  </a:lnTo>
                  <a:lnTo>
                    <a:pt x="143107" y="58458"/>
                  </a:lnTo>
                  <a:lnTo>
                    <a:pt x="139843" y="70261"/>
                  </a:lnTo>
                  <a:lnTo>
                    <a:pt x="136505" y="81787"/>
                  </a:lnTo>
                  <a:lnTo>
                    <a:pt x="133114" y="93056"/>
                  </a:lnTo>
                  <a:lnTo>
                    <a:pt x="129684" y="104115"/>
                  </a:lnTo>
                  <a:lnTo>
                    <a:pt x="126229" y="115015"/>
                  </a:lnTo>
                  <a:lnTo>
                    <a:pt x="122757" y="125801"/>
                  </a:lnTo>
                  <a:lnTo>
                    <a:pt x="119268" y="136506"/>
                  </a:lnTo>
                  <a:lnTo>
                    <a:pt x="115603" y="147154"/>
                  </a:lnTo>
                  <a:lnTo>
                    <a:pt x="111456" y="157763"/>
                  </a:lnTo>
                  <a:lnTo>
                    <a:pt x="106706" y="168346"/>
                  </a:lnTo>
                  <a:lnTo>
                    <a:pt x="101549" y="178911"/>
                  </a:lnTo>
                  <a:lnTo>
                    <a:pt x="96394" y="189464"/>
                  </a:lnTo>
                  <a:lnTo>
                    <a:pt x="91484" y="200013"/>
                  </a:lnTo>
                  <a:lnTo>
                    <a:pt x="86884" y="210726"/>
                  </a:lnTo>
                  <a:lnTo>
                    <a:pt x="82566" y="221909"/>
                  </a:lnTo>
                  <a:lnTo>
                    <a:pt x="78478" y="233692"/>
                  </a:lnTo>
                  <a:lnTo>
                    <a:pt x="74564" y="245876"/>
                  </a:lnTo>
                  <a:lnTo>
                    <a:pt x="70776" y="258055"/>
                  </a:lnTo>
                  <a:lnTo>
                    <a:pt x="67075" y="269992"/>
                  </a:lnTo>
                  <a:lnTo>
                    <a:pt x="63436" y="281787"/>
                  </a:lnTo>
                  <a:lnTo>
                    <a:pt x="59839" y="293772"/>
                  </a:lnTo>
                  <a:lnTo>
                    <a:pt x="56267" y="306129"/>
                  </a:lnTo>
                  <a:lnTo>
                    <a:pt x="52544" y="318715"/>
                  </a:lnTo>
                  <a:lnTo>
                    <a:pt x="48360" y="331171"/>
                  </a:lnTo>
                  <a:lnTo>
                    <a:pt x="43584" y="343294"/>
                  </a:lnTo>
                  <a:lnTo>
                    <a:pt x="38409" y="355045"/>
                  </a:lnTo>
                  <a:lnTo>
                    <a:pt x="33245" y="366470"/>
                  </a:lnTo>
                  <a:lnTo>
                    <a:pt x="28327" y="377635"/>
                  </a:lnTo>
                  <a:lnTo>
                    <a:pt x="23721" y="388608"/>
                  </a:lnTo>
                  <a:lnTo>
                    <a:pt x="19401" y="399443"/>
                  </a:lnTo>
                  <a:lnTo>
                    <a:pt x="15317" y="410166"/>
                  </a:lnTo>
                  <a:lnTo>
                    <a:pt x="11562" y="420355"/>
                  </a:lnTo>
                  <a:lnTo>
                    <a:pt x="8012" y="430140"/>
                  </a:lnTo>
                  <a:lnTo>
                    <a:pt x="4354" y="440384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763723" y="5011828"/>
              <a:ext cx="54432" cy="189514"/>
            </a:xfrm>
            <a:custGeom>
              <a:avLst/>
              <a:gdLst/>
              <a:ahLst/>
              <a:cxnLst/>
              <a:rect l="0" t="0" r="0" b="0"/>
              <a:pathLst>
                <a:path w="54432" h="189514">
                  <a:moveTo>
                    <a:pt x="21057" y="0"/>
                  </a:moveTo>
                  <a:lnTo>
                    <a:pt x="24058" y="8734"/>
                  </a:lnTo>
                  <a:lnTo>
                    <a:pt x="27481" y="16441"/>
                  </a:lnTo>
                  <a:lnTo>
                    <a:pt x="31673" y="23856"/>
                  </a:lnTo>
                  <a:lnTo>
                    <a:pt x="36400" y="31636"/>
                  </a:lnTo>
                  <a:lnTo>
                    <a:pt x="41233" y="40760"/>
                  </a:lnTo>
                  <a:lnTo>
                    <a:pt x="45901" y="51636"/>
                  </a:lnTo>
                  <a:lnTo>
                    <a:pt x="49992" y="63857"/>
                  </a:lnTo>
                  <a:lnTo>
                    <a:pt x="52896" y="76517"/>
                  </a:lnTo>
                  <a:lnTo>
                    <a:pt x="54393" y="89029"/>
                  </a:lnTo>
                  <a:lnTo>
                    <a:pt x="54431" y="101173"/>
                  </a:lnTo>
                  <a:lnTo>
                    <a:pt x="52942" y="112927"/>
                  </a:lnTo>
                  <a:lnTo>
                    <a:pt x="50053" y="124341"/>
                  </a:lnTo>
                  <a:lnTo>
                    <a:pt x="46012" y="135327"/>
                  </a:lnTo>
                  <a:lnTo>
                    <a:pt x="41093" y="145645"/>
                  </a:lnTo>
                  <a:lnTo>
                    <a:pt x="35535" y="155212"/>
                  </a:lnTo>
                  <a:lnTo>
                    <a:pt x="29636" y="163802"/>
                  </a:lnTo>
                  <a:lnTo>
                    <a:pt x="23072" y="171812"/>
                  </a:lnTo>
                  <a:lnTo>
                    <a:pt x="14158" y="17994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4" name="Freeform 143"/>
          <p:cNvSpPr/>
          <p:nvPr/>
        </p:nvSpPr>
        <p:spPr>
          <a:xfrm rot="271200">
            <a:off x="1587151" y="5291778"/>
            <a:ext cx="317629" cy="479018"/>
          </a:xfrm>
          <a:custGeom>
            <a:avLst/>
            <a:gdLst/>
            <a:ahLst/>
            <a:cxnLst/>
            <a:rect l="0" t="0" r="0" b="0"/>
            <a:pathLst>
              <a:path w="317629" h="479018">
                <a:moveTo>
                  <a:pt x="4978" y="0"/>
                </a:moveTo>
                <a:lnTo>
                  <a:pt x="5046" y="11735"/>
                </a:lnTo>
                <a:lnTo>
                  <a:pt x="5686" y="22864"/>
                </a:lnTo>
                <a:lnTo>
                  <a:pt x="6978" y="34471"/>
                </a:lnTo>
                <a:lnTo>
                  <a:pt x="8665" y="46978"/>
                </a:lnTo>
                <a:lnTo>
                  <a:pt x="10333" y="60935"/>
                </a:lnTo>
                <a:lnTo>
                  <a:pt x="11751" y="76484"/>
                </a:lnTo>
                <a:lnTo>
                  <a:pt x="13022" y="92968"/>
                </a:lnTo>
                <a:lnTo>
                  <a:pt x="14480" y="109181"/>
                </a:lnTo>
                <a:lnTo>
                  <a:pt x="16308" y="124467"/>
                </a:lnTo>
                <a:lnTo>
                  <a:pt x="18367" y="139338"/>
                </a:lnTo>
                <a:lnTo>
                  <a:pt x="20295" y="155140"/>
                </a:lnTo>
                <a:lnTo>
                  <a:pt x="21893" y="172592"/>
                </a:lnTo>
                <a:lnTo>
                  <a:pt x="23289" y="191757"/>
                </a:lnTo>
                <a:lnTo>
                  <a:pt x="24833" y="212391"/>
                </a:lnTo>
                <a:lnTo>
                  <a:pt x="26710" y="234166"/>
                </a:lnTo>
                <a:lnTo>
                  <a:pt x="28461" y="256622"/>
                </a:lnTo>
                <a:lnTo>
                  <a:pt x="29119" y="279207"/>
                </a:lnTo>
                <a:lnTo>
                  <a:pt x="28233" y="301607"/>
                </a:lnTo>
                <a:lnTo>
                  <a:pt x="26162" y="323560"/>
                </a:lnTo>
                <a:lnTo>
                  <a:pt x="23769" y="344767"/>
                </a:lnTo>
                <a:lnTo>
                  <a:pt x="21606" y="365140"/>
                </a:lnTo>
                <a:lnTo>
                  <a:pt x="19868" y="384603"/>
                </a:lnTo>
                <a:lnTo>
                  <a:pt x="18561" y="402995"/>
                </a:lnTo>
                <a:lnTo>
                  <a:pt x="17606" y="420307"/>
                </a:lnTo>
                <a:lnTo>
                  <a:pt x="16574" y="435712"/>
                </a:lnTo>
                <a:lnTo>
                  <a:pt x="14108" y="447493"/>
                </a:lnTo>
                <a:lnTo>
                  <a:pt x="9968" y="454249"/>
                </a:lnTo>
                <a:lnTo>
                  <a:pt x="5888" y="455216"/>
                </a:lnTo>
                <a:lnTo>
                  <a:pt x="2595" y="451073"/>
                </a:lnTo>
                <a:lnTo>
                  <a:pt x="474" y="442962"/>
                </a:lnTo>
                <a:lnTo>
                  <a:pt x="0" y="431947"/>
                </a:lnTo>
                <a:lnTo>
                  <a:pt x="1260" y="418882"/>
                </a:lnTo>
                <a:lnTo>
                  <a:pt x="3882" y="404720"/>
                </a:lnTo>
                <a:lnTo>
                  <a:pt x="7240" y="390523"/>
                </a:lnTo>
                <a:lnTo>
                  <a:pt x="10901" y="376866"/>
                </a:lnTo>
                <a:lnTo>
                  <a:pt x="14644" y="363900"/>
                </a:lnTo>
                <a:lnTo>
                  <a:pt x="18375" y="351568"/>
                </a:lnTo>
                <a:lnTo>
                  <a:pt x="22075" y="339754"/>
                </a:lnTo>
                <a:lnTo>
                  <a:pt x="26068" y="328494"/>
                </a:lnTo>
                <a:lnTo>
                  <a:pt x="30973" y="317991"/>
                </a:lnTo>
                <a:lnTo>
                  <a:pt x="37060" y="308303"/>
                </a:lnTo>
                <a:lnTo>
                  <a:pt x="44269" y="299828"/>
                </a:lnTo>
                <a:lnTo>
                  <a:pt x="52405" y="293346"/>
                </a:lnTo>
                <a:lnTo>
                  <a:pt x="61245" y="289106"/>
                </a:lnTo>
                <a:lnTo>
                  <a:pt x="70434" y="287057"/>
                </a:lnTo>
                <a:lnTo>
                  <a:pt x="79515" y="287112"/>
                </a:lnTo>
                <a:lnTo>
                  <a:pt x="88242" y="289003"/>
                </a:lnTo>
                <a:lnTo>
                  <a:pt x="96404" y="292525"/>
                </a:lnTo>
                <a:lnTo>
                  <a:pt x="103739" y="297621"/>
                </a:lnTo>
                <a:lnTo>
                  <a:pt x="110183" y="304118"/>
                </a:lnTo>
                <a:lnTo>
                  <a:pt x="115511" y="311748"/>
                </a:lnTo>
                <a:lnTo>
                  <a:pt x="119267" y="320239"/>
                </a:lnTo>
                <a:lnTo>
                  <a:pt x="121362" y="329357"/>
                </a:lnTo>
                <a:lnTo>
                  <a:pt x="122483" y="338919"/>
                </a:lnTo>
                <a:lnTo>
                  <a:pt x="123853" y="348790"/>
                </a:lnTo>
                <a:lnTo>
                  <a:pt x="126146" y="358884"/>
                </a:lnTo>
                <a:lnTo>
                  <a:pt x="129182" y="369459"/>
                </a:lnTo>
                <a:lnTo>
                  <a:pt x="132233" y="381083"/>
                </a:lnTo>
                <a:lnTo>
                  <a:pt x="134845" y="393974"/>
                </a:lnTo>
                <a:lnTo>
                  <a:pt x="137056" y="407718"/>
                </a:lnTo>
                <a:lnTo>
                  <a:pt x="139213" y="421483"/>
                </a:lnTo>
                <a:lnTo>
                  <a:pt x="141525" y="434704"/>
                </a:lnTo>
                <a:lnTo>
                  <a:pt x="143286" y="444676"/>
                </a:lnTo>
                <a:lnTo>
                  <a:pt x="143761" y="448000"/>
                </a:lnTo>
                <a:lnTo>
                  <a:pt x="143594" y="445463"/>
                </a:lnTo>
                <a:lnTo>
                  <a:pt x="143242" y="438862"/>
                </a:lnTo>
                <a:lnTo>
                  <a:pt x="142890" y="429625"/>
                </a:lnTo>
                <a:lnTo>
                  <a:pt x="142616" y="418712"/>
                </a:lnTo>
                <a:lnTo>
                  <a:pt x="143085" y="407222"/>
                </a:lnTo>
                <a:lnTo>
                  <a:pt x="145516" y="396459"/>
                </a:lnTo>
                <a:lnTo>
                  <a:pt x="150419" y="387060"/>
                </a:lnTo>
                <a:lnTo>
                  <a:pt x="157814" y="379249"/>
                </a:lnTo>
                <a:lnTo>
                  <a:pt x="167593" y="373132"/>
                </a:lnTo>
                <a:lnTo>
                  <a:pt x="179428" y="368568"/>
                </a:lnTo>
                <a:lnTo>
                  <a:pt x="192729" y="365279"/>
                </a:lnTo>
                <a:lnTo>
                  <a:pt x="206778" y="362963"/>
                </a:lnTo>
                <a:lnTo>
                  <a:pt x="221101" y="361349"/>
                </a:lnTo>
                <a:lnTo>
                  <a:pt x="235307" y="359902"/>
                </a:lnTo>
                <a:lnTo>
                  <a:pt x="248997" y="357857"/>
                </a:lnTo>
                <a:lnTo>
                  <a:pt x="262015" y="354845"/>
                </a:lnTo>
                <a:lnTo>
                  <a:pt x="274231" y="350852"/>
                </a:lnTo>
                <a:lnTo>
                  <a:pt x="285451" y="346030"/>
                </a:lnTo>
                <a:lnTo>
                  <a:pt x="295655" y="340560"/>
                </a:lnTo>
                <a:lnTo>
                  <a:pt x="304492" y="334447"/>
                </a:lnTo>
                <a:lnTo>
                  <a:pt x="311226" y="327521"/>
                </a:lnTo>
                <a:lnTo>
                  <a:pt x="315634" y="319759"/>
                </a:lnTo>
                <a:lnTo>
                  <a:pt x="317628" y="311428"/>
                </a:lnTo>
                <a:lnTo>
                  <a:pt x="317004" y="302992"/>
                </a:lnTo>
                <a:lnTo>
                  <a:pt x="313917" y="294739"/>
                </a:lnTo>
                <a:lnTo>
                  <a:pt x="308778" y="287249"/>
                </a:lnTo>
                <a:lnTo>
                  <a:pt x="302058" y="281437"/>
                </a:lnTo>
                <a:lnTo>
                  <a:pt x="294174" y="277651"/>
                </a:lnTo>
                <a:lnTo>
                  <a:pt x="285462" y="275907"/>
                </a:lnTo>
                <a:lnTo>
                  <a:pt x="276170" y="276168"/>
                </a:lnTo>
                <a:lnTo>
                  <a:pt x="266484" y="278192"/>
                </a:lnTo>
                <a:lnTo>
                  <a:pt x="256693" y="281634"/>
                </a:lnTo>
                <a:lnTo>
                  <a:pt x="247192" y="286143"/>
                </a:lnTo>
                <a:lnTo>
                  <a:pt x="238175" y="291437"/>
                </a:lnTo>
                <a:lnTo>
                  <a:pt x="229816" y="297614"/>
                </a:lnTo>
                <a:lnTo>
                  <a:pt x="222346" y="305124"/>
                </a:lnTo>
                <a:lnTo>
                  <a:pt x="215794" y="314096"/>
                </a:lnTo>
                <a:lnTo>
                  <a:pt x="209714" y="324053"/>
                </a:lnTo>
                <a:lnTo>
                  <a:pt x="203324" y="334122"/>
                </a:lnTo>
                <a:lnTo>
                  <a:pt x="196211" y="343791"/>
                </a:lnTo>
                <a:lnTo>
                  <a:pt x="188634" y="353230"/>
                </a:lnTo>
                <a:lnTo>
                  <a:pt x="181308" y="363088"/>
                </a:lnTo>
                <a:lnTo>
                  <a:pt x="174644" y="373720"/>
                </a:lnTo>
                <a:lnTo>
                  <a:pt x="168884" y="385167"/>
                </a:lnTo>
                <a:lnTo>
                  <a:pt x="164246" y="397316"/>
                </a:lnTo>
                <a:lnTo>
                  <a:pt x="160735" y="410011"/>
                </a:lnTo>
                <a:lnTo>
                  <a:pt x="158515" y="422943"/>
                </a:lnTo>
                <a:lnTo>
                  <a:pt x="157991" y="435691"/>
                </a:lnTo>
                <a:lnTo>
                  <a:pt x="159239" y="448021"/>
                </a:lnTo>
                <a:lnTo>
                  <a:pt x="162364" y="459246"/>
                </a:lnTo>
                <a:lnTo>
                  <a:pt x="167659" y="468194"/>
                </a:lnTo>
                <a:lnTo>
                  <a:pt x="175070" y="474425"/>
                </a:lnTo>
                <a:lnTo>
                  <a:pt x="184113" y="477979"/>
                </a:lnTo>
                <a:lnTo>
                  <a:pt x="194084" y="479017"/>
                </a:lnTo>
                <a:lnTo>
                  <a:pt x="204488" y="477904"/>
                </a:lnTo>
                <a:lnTo>
                  <a:pt x="215063" y="475093"/>
                </a:lnTo>
                <a:lnTo>
                  <a:pt x="225689" y="471015"/>
                </a:lnTo>
                <a:lnTo>
                  <a:pt x="236306" y="466027"/>
                </a:lnTo>
                <a:lnTo>
                  <a:pt x="246635" y="460515"/>
                </a:lnTo>
                <a:lnTo>
                  <a:pt x="257282" y="454256"/>
                </a:lnTo>
                <a:lnTo>
                  <a:pt x="270300" y="445588"/>
                </a:lnTo>
                <a:lnTo>
                  <a:pt x="289248" y="431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Freeform 144"/>
          <p:cNvSpPr/>
          <p:nvPr/>
        </p:nvSpPr>
        <p:spPr>
          <a:xfrm rot="271200">
            <a:off x="2164391" y="5537712"/>
            <a:ext cx="162794" cy="204646"/>
          </a:xfrm>
          <a:custGeom>
            <a:avLst/>
            <a:gdLst/>
            <a:ahLst/>
            <a:cxnLst/>
            <a:rect l="0" t="0" r="0" b="0"/>
            <a:pathLst>
              <a:path w="162794" h="204646">
                <a:moveTo>
                  <a:pt x="157928" y="4603"/>
                </a:moveTo>
                <a:lnTo>
                  <a:pt x="148992" y="1804"/>
                </a:lnTo>
                <a:lnTo>
                  <a:pt x="139366" y="302"/>
                </a:lnTo>
                <a:lnTo>
                  <a:pt x="128083" y="0"/>
                </a:lnTo>
                <a:lnTo>
                  <a:pt x="115588" y="852"/>
                </a:lnTo>
                <a:lnTo>
                  <a:pt x="102757" y="2968"/>
                </a:lnTo>
                <a:lnTo>
                  <a:pt x="90143" y="6291"/>
                </a:lnTo>
                <a:lnTo>
                  <a:pt x="78105" y="10625"/>
                </a:lnTo>
                <a:lnTo>
                  <a:pt x="66959" y="15745"/>
                </a:lnTo>
                <a:lnTo>
                  <a:pt x="56767" y="21443"/>
                </a:lnTo>
                <a:lnTo>
                  <a:pt x="47417" y="27554"/>
                </a:lnTo>
                <a:lnTo>
                  <a:pt x="38736" y="33955"/>
                </a:lnTo>
                <a:lnTo>
                  <a:pt x="30565" y="40564"/>
                </a:lnTo>
                <a:lnTo>
                  <a:pt x="23090" y="47647"/>
                </a:lnTo>
                <a:lnTo>
                  <a:pt x="16821" y="55772"/>
                </a:lnTo>
                <a:lnTo>
                  <a:pt x="11956" y="65152"/>
                </a:lnTo>
                <a:lnTo>
                  <a:pt x="9029" y="75046"/>
                </a:lnTo>
                <a:lnTo>
                  <a:pt x="9028" y="84007"/>
                </a:lnTo>
                <a:lnTo>
                  <a:pt x="12216" y="91283"/>
                </a:lnTo>
                <a:lnTo>
                  <a:pt x="18087" y="96638"/>
                </a:lnTo>
                <a:lnTo>
                  <a:pt x="25764" y="100015"/>
                </a:lnTo>
                <a:lnTo>
                  <a:pt x="34555" y="101618"/>
                </a:lnTo>
                <a:lnTo>
                  <a:pt x="44180" y="101949"/>
                </a:lnTo>
                <a:lnTo>
                  <a:pt x="54684" y="101666"/>
                </a:lnTo>
                <a:lnTo>
                  <a:pt x="66039" y="101197"/>
                </a:lnTo>
                <a:lnTo>
                  <a:pt x="78120" y="100907"/>
                </a:lnTo>
                <a:lnTo>
                  <a:pt x="90768" y="101172"/>
                </a:lnTo>
                <a:lnTo>
                  <a:pt x="103832" y="102137"/>
                </a:lnTo>
                <a:lnTo>
                  <a:pt x="117030" y="103922"/>
                </a:lnTo>
                <a:lnTo>
                  <a:pt x="129966" y="106715"/>
                </a:lnTo>
                <a:lnTo>
                  <a:pt x="142410" y="110524"/>
                </a:lnTo>
                <a:lnTo>
                  <a:pt x="153205" y="115368"/>
                </a:lnTo>
                <a:lnTo>
                  <a:pt x="160268" y="121368"/>
                </a:lnTo>
                <a:lnTo>
                  <a:pt x="162793" y="128473"/>
                </a:lnTo>
                <a:lnTo>
                  <a:pt x="161416" y="136345"/>
                </a:lnTo>
                <a:lnTo>
                  <a:pt x="157529" y="144467"/>
                </a:lnTo>
                <a:lnTo>
                  <a:pt x="152215" y="152514"/>
                </a:lnTo>
                <a:lnTo>
                  <a:pt x="145961" y="160204"/>
                </a:lnTo>
                <a:lnTo>
                  <a:pt x="138815" y="167214"/>
                </a:lnTo>
                <a:lnTo>
                  <a:pt x="130840" y="173445"/>
                </a:lnTo>
                <a:lnTo>
                  <a:pt x="122168" y="178969"/>
                </a:lnTo>
                <a:lnTo>
                  <a:pt x="112954" y="183920"/>
                </a:lnTo>
                <a:lnTo>
                  <a:pt x="103337" y="188436"/>
                </a:lnTo>
                <a:lnTo>
                  <a:pt x="93265" y="192471"/>
                </a:lnTo>
                <a:lnTo>
                  <a:pt x="82517" y="195810"/>
                </a:lnTo>
                <a:lnTo>
                  <a:pt x="71035" y="198390"/>
                </a:lnTo>
                <a:lnTo>
                  <a:pt x="59120" y="200298"/>
                </a:lnTo>
                <a:lnTo>
                  <a:pt x="45969" y="201867"/>
                </a:lnTo>
                <a:lnTo>
                  <a:pt x="28190" y="203238"/>
                </a:lnTo>
                <a:lnTo>
                  <a:pt x="0" y="2046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Freeform 145"/>
          <p:cNvSpPr/>
          <p:nvPr/>
        </p:nvSpPr>
        <p:spPr>
          <a:xfrm rot="271200">
            <a:off x="2375198" y="5353098"/>
            <a:ext cx="30520" cy="379027"/>
          </a:xfrm>
          <a:custGeom>
            <a:avLst/>
            <a:gdLst/>
            <a:ahLst/>
            <a:cxnLst/>
            <a:rect l="0" t="0" r="0" b="0"/>
            <a:pathLst>
              <a:path w="30520" h="379027">
                <a:moveTo>
                  <a:pt x="7815" y="0"/>
                </a:moveTo>
                <a:lnTo>
                  <a:pt x="4948" y="11937"/>
                </a:lnTo>
                <a:lnTo>
                  <a:pt x="2806" y="24986"/>
                </a:lnTo>
                <a:lnTo>
                  <a:pt x="1208" y="40461"/>
                </a:lnTo>
                <a:lnTo>
                  <a:pt x="200" y="57682"/>
                </a:lnTo>
                <a:lnTo>
                  <a:pt x="0" y="75347"/>
                </a:lnTo>
                <a:lnTo>
                  <a:pt x="656" y="92638"/>
                </a:lnTo>
                <a:lnTo>
                  <a:pt x="2067" y="109111"/>
                </a:lnTo>
                <a:lnTo>
                  <a:pt x="4079" y="124460"/>
                </a:lnTo>
                <a:lnTo>
                  <a:pt x="6537" y="138665"/>
                </a:lnTo>
                <a:lnTo>
                  <a:pt x="9152" y="152048"/>
                </a:lnTo>
                <a:lnTo>
                  <a:pt x="11520" y="165129"/>
                </a:lnTo>
                <a:lnTo>
                  <a:pt x="13446" y="178234"/>
                </a:lnTo>
                <a:lnTo>
                  <a:pt x="15077" y="191329"/>
                </a:lnTo>
                <a:lnTo>
                  <a:pt x="16786" y="204129"/>
                </a:lnTo>
                <a:lnTo>
                  <a:pt x="18791" y="216493"/>
                </a:lnTo>
                <a:lnTo>
                  <a:pt x="21139" y="228745"/>
                </a:lnTo>
                <a:lnTo>
                  <a:pt x="23795" y="241569"/>
                </a:lnTo>
                <a:lnTo>
                  <a:pt x="26682" y="255306"/>
                </a:lnTo>
                <a:lnTo>
                  <a:pt x="29247" y="269804"/>
                </a:lnTo>
                <a:lnTo>
                  <a:pt x="30519" y="284615"/>
                </a:lnTo>
                <a:lnTo>
                  <a:pt x="30078" y="299422"/>
                </a:lnTo>
                <a:lnTo>
                  <a:pt x="28307" y="313880"/>
                </a:lnTo>
                <a:lnTo>
                  <a:pt x="25945" y="329162"/>
                </a:lnTo>
                <a:lnTo>
                  <a:pt x="22779" y="348843"/>
                </a:lnTo>
                <a:lnTo>
                  <a:pt x="18344" y="3790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Freeform 146"/>
          <p:cNvSpPr/>
          <p:nvPr/>
        </p:nvSpPr>
        <p:spPr>
          <a:xfrm rot="271200">
            <a:off x="2445146" y="5534221"/>
            <a:ext cx="132425" cy="166278"/>
          </a:xfrm>
          <a:custGeom>
            <a:avLst/>
            <a:gdLst/>
            <a:ahLst/>
            <a:cxnLst/>
            <a:rect l="0" t="0" r="0" b="0"/>
            <a:pathLst>
              <a:path w="132425" h="166278">
                <a:moveTo>
                  <a:pt x="16611" y="102259"/>
                </a:moveTo>
                <a:lnTo>
                  <a:pt x="25412" y="99258"/>
                </a:lnTo>
                <a:lnTo>
                  <a:pt x="33759" y="95836"/>
                </a:lnTo>
                <a:lnTo>
                  <a:pt x="42458" y="91640"/>
                </a:lnTo>
                <a:lnTo>
                  <a:pt x="51578" y="86740"/>
                </a:lnTo>
                <a:lnTo>
                  <a:pt x="61073" y="81258"/>
                </a:lnTo>
                <a:lnTo>
                  <a:pt x="70852" y="75319"/>
                </a:lnTo>
                <a:lnTo>
                  <a:pt x="80347" y="68711"/>
                </a:lnTo>
                <a:lnTo>
                  <a:pt x="88576" y="60916"/>
                </a:lnTo>
                <a:lnTo>
                  <a:pt x="95094" y="51755"/>
                </a:lnTo>
                <a:lnTo>
                  <a:pt x="99636" y="41671"/>
                </a:lnTo>
                <a:lnTo>
                  <a:pt x="101867" y="31517"/>
                </a:lnTo>
                <a:lnTo>
                  <a:pt x="101837" y="21815"/>
                </a:lnTo>
                <a:lnTo>
                  <a:pt x="99564" y="13203"/>
                </a:lnTo>
                <a:lnTo>
                  <a:pt x="94856" y="6562"/>
                </a:lnTo>
                <a:lnTo>
                  <a:pt x="87850" y="2183"/>
                </a:lnTo>
                <a:lnTo>
                  <a:pt x="79252" y="26"/>
                </a:lnTo>
                <a:lnTo>
                  <a:pt x="70113" y="0"/>
                </a:lnTo>
                <a:lnTo>
                  <a:pt x="61085" y="1830"/>
                </a:lnTo>
                <a:lnTo>
                  <a:pt x="52418" y="5139"/>
                </a:lnTo>
                <a:lnTo>
                  <a:pt x="44145" y="9559"/>
                </a:lnTo>
                <a:lnTo>
                  <a:pt x="36217" y="14787"/>
                </a:lnTo>
                <a:lnTo>
                  <a:pt x="28723" y="20752"/>
                </a:lnTo>
                <a:lnTo>
                  <a:pt x="21902" y="27586"/>
                </a:lnTo>
                <a:lnTo>
                  <a:pt x="15831" y="35300"/>
                </a:lnTo>
                <a:lnTo>
                  <a:pt x="10599" y="43938"/>
                </a:lnTo>
                <a:lnTo>
                  <a:pt x="6382" y="53648"/>
                </a:lnTo>
                <a:lnTo>
                  <a:pt x="3181" y="64401"/>
                </a:lnTo>
                <a:lnTo>
                  <a:pt x="1013" y="75877"/>
                </a:lnTo>
                <a:lnTo>
                  <a:pt x="0" y="87573"/>
                </a:lnTo>
                <a:lnTo>
                  <a:pt x="100" y="99173"/>
                </a:lnTo>
                <a:lnTo>
                  <a:pt x="1302" y="110401"/>
                </a:lnTo>
                <a:lnTo>
                  <a:pt x="3703" y="120941"/>
                </a:lnTo>
                <a:lnTo>
                  <a:pt x="7248" y="130690"/>
                </a:lnTo>
                <a:lnTo>
                  <a:pt x="11917" y="139559"/>
                </a:lnTo>
                <a:lnTo>
                  <a:pt x="17799" y="147377"/>
                </a:lnTo>
                <a:lnTo>
                  <a:pt x="24830" y="154149"/>
                </a:lnTo>
                <a:lnTo>
                  <a:pt x="32822" y="159698"/>
                </a:lnTo>
                <a:lnTo>
                  <a:pt x="41557" y="163603"/>
                </a:lnTo>
                <a:lnTo>
                  <a:pt x="50839" y="165781"/>
                </a:lnTo>
                <a:lnTo>
                  <a:pt x="60511" y="166277"/>
                </a:lnTo>
                <a:lnTo>
                  <a:pt x="70456" y="165098"/>
                </a:lnTo>
                <a:lnTo>
                  <a:pt x="80580" y="162418"/>
                </a:lnTo>
                <a:lnTo>
                  <a:pt x="90562" y="158441"/>
                </a:lnTo>
                <a:lnTo>
                  <a:pt x="100930" y="152725"/>
                </a:lnTo>
                <a:lnTo>
                  <a:pt x="113711" y="142534"/>
                </a:lnTo>
                <a:lnTo>
                  <a:pt x="132424" y="1233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 rot="271200">
            <a:off x="2621409" y="5556595"/>
            <a:ext cx="137434" cy="297833"/>
          </a:xfrm>
          <a:custGeom>
            <a:avLst/>
            <a:gdLst/>
            <a:ahLst/>
            <a:cxnLst/>
            <a:rect l="0" t="0" r="0" b="0"/>
            <a:pathLst>
              <a:path w="137434" h="297833">
                <a:moveTo>
                  <a:pt x="1754" y="62811"/>
                </a:moveTo>
                <a:lnTo>
                  <a:pt x="4621" y="77480"/>
                </a:lnTo>
                <a:lnTo>
                  <a:pt x="6763" y="91391"/>
                </a:lnTo>
                <a:lnTo>
                  <a:pt x="8357" y="105875"/>
                </a:lnTo>
                <a:lnTo>
                  <a:pt x="9192" y="120558"/>
                </a:lnTo>
                <a:lnTo>
                  <a:pt x="8744" y="134439"/>
                </a:lnTo>
                <a:lnTo>
                  <a:pt x="6848" y="147004"/>
                </a:lnTo>
                <a:lnTo>
                  <a:pt x="4130" y="158390"/>
                </a:lnTo>
                <a:lnTo>
                  <a:pt x="1766" y="169105"/>
                </a:lnTo>
                <a:lnTo>
                  <a:pt x="403" y="179538"/>
                </a:lnTo>
                <a:lnTo>
                  <a:pt x="0" y="190055"/>
                </a:lnTo>
                <a:lnTo>
                  <a:pt x="121" y="201050"/>
                </a:lnTo>
                <a:lnTo>
                  <a:pt x="431" y="212679"/>
                </a:lnTo>
                <a:lnTo>
                  <a:pt x="927" y="224918"/>
                </a:lnTo>
                <a:lnTo>
                  <a:pt x="1851" y="237659"/>
                </a:lnTo>
                <a:lnTo>
                  <a:pt x="3318" y="250778"/>
                </a:lnTo>
                <a:lnTo>
                  <a:pt x="5301" y="264010"/>
                </a:lnTo>
                <a:lnTo>
                  <a:pt x="7709" y="276966"/>
                </a:lnTo>
                <a:lnTo>
                  <a:pt x="10423" y="289353"/>
                </a:lnTo>
                <a:lnTo>
                  <a:pt x="12620" y="297558"/>
                </a:lnTo>
                <a:lnTo>
                  <a:pt x="13504" y="297832"/>
                </a:lnTo>
                <a:lnTo>
                  <a:pt x="13614" y="292639"/>
                </a:lnTo>
                <a:lnTo>
                  <a:pt x="13258" y="284341"/>
                </a:lnTo>
                <a:lnTo>
                  <a:pt x="12356" y="274513"/>
                </a:lnTo>
                <a:lnTo>
                  <a:pt x="10881" y="264023"/>
                </a:lnTo>
                <a:lnTo>
                  <a:pt x="9384" y="252967"/>
                </a:lnTo>
                <a:lnTo>
                  <a:pt x="8890" y="240913"/>
                </a:lnTo>
                <a:lnTo>
                  <a:pt x="9882" y="227674"/>
                </a:lnTo>
                <a:lnTo>
                  <a:pt x="12022" y="213331"/>
                </a:lnTo>
                <a:lnTo>
                  <a:pt x="14461" y="198088"/>
                </a:lnTo>
                <a:lnTo>
                  <a:pt x="16653" y="182165"/>
                </a:lnTo>
                <a:lnTo>
                  <a:pt x="18410" y="165911"/>
                </a:lnTo>
                <a:lnTo>
                  <a:pt x="19731" y="149780"/>
                </a:lnTo>
                <a:lnTo>
                  <a:pt x="20686" y="134008"/>
                </a:lnTo>
                <a:lnTo>
                  <a:pt x="21359" y="118638"/>
                </a:lnTo>
                <a:lnTo>
                  <a:pt x="21825" y="103625"/>
                </a:lnTo>
                <a:lnTo>
                  <a:pt x="22150" y="88897"/>
                </a:lnTo>
                <a:lnTo>
                  <a:pt x="22540" y="74548"/>
                </a:lnTo>
                <a:lnTo>
                  <a:pt x="23336" y="60825"/>
                </a:lnTo>
                <a:lnTo>
                  <a:pt x="24698" y="47822"/>
                </a:lnTo>
                <a:lnTo>
                  <a:pt x="26935" y="35801"/>
                </a:lnTo>
                <a:lnTo>
                  <a:pt x="30573" y="25252"/>
                </a:lnTo>
                <a:lnTo>
                  <a:pt x="35766" y="16315"/>
                </a:lnTo>
                <a:lnTo>
                  <a:pt x="42355" y="9145"/>
                </a:lnTo>
                <a:lnTo>
                  <a:pt x="50066" y="4070"/>
                </a:lnTo>
                <a:lnTo>
                  <a:pt x="58617" y="1068"/>
                </a:lnTo>
                <a:lnTo>
                  <a:pt x="67610" y="0"/>
                </a:lnTo>
                <a:lnTo>
                  <a:pt x="76558" y="787"/>
                </a:lnTo>
                <a:lnTo>
                  <a:pt x="85201" y="3201"/>
                </a:lnTo>
                <a:lnTo>
                  <a:pt x="93477" y="6921"/>
                </a:lnTo>
                <a:lnTo>
                  <a:pt x="101421" y="11625"/>
                </a:lnTo>
                <a:lnTo>
                  <a:pt x="109096" y="17049"/>
                </a:lnTo>
                <a:lnTo>
                  <a:pt x="116404" y="23146"/>
                </a:lnTo>
                <a:lnTo>
                  <a:pt x="123093" y="30070"/>
                </a:lnTo>
                <a:lnTo>
                  <a:pt x="129063" y="37839"/>
                </a:lnTo>
                <a:lnTo>
                  <a:pt x="133885" y="46345"/>
                </a:lnTo>
                <a:lnTo>
                  <a:pt x="136763" y="55433"/>
                </a:lnTo>
                <a:lnTo>
                  <a:pt x="137433" y="64951"/>
                </a:lnTo>
                <a:lnTo>
                  <a:pt x="136102" y="74614"/>
                </a:lnTo>
                <a:lnTo>
                  <a:pt x="133157" y="84021"/>
                </a:lnTo>
                <a:lnTo>
                  <a:pt x="128989" y="92975"/>
                </a:lnTo>
                <a:lnTo>
                  <a:pt x="123771" y="101461"/>
                </a:lnTo>
                <a:lnTo>
                  <a:pt x="117453" y="109548"/>
                </a:lnTo>
                <a:lnTo>
                  <a:pt x="110102" y="117313"/>
                </a:lnTo>
                <a:lnTo>
                  <a:pt x="101960" y="124538"/>
                </a:lnTo>
                <a:lnTo>
                  <a:pt x="92365" y="131406"/>
                </a:lnTo>
                <a:lnTo>
                  <a:pt x="78242" y="138525"/>
                </a:lnTo>
                <a:lnTo>
                  <a:pt x="54397" y="1470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Freeform 148"/>
          <p:cNvSpPr/>
          <p:nvPr/>
        </p:nvSpPr>
        <p:spPr>
          <a:xfrm rot="271200">
            <a:off x="2858600" y="5338919"/>
            <a:ext cx="42115" cy="400084"/>
          </a:xfrm>
          <a:custGeom>
            <a:avLst/>
            <a:gdLst/>
            <a:ahLst/>
            <a:cxnLst/>
            <a:rect l="0" t="0" r="0" b="0"/>
            <a:pathLst>
              <a:path w="42115" h="400084">
                <a:moveTo>
                  <a:pt x="0" y="0"/>
                </a:moveTo>
                <a:lnTo>
                  <a:pt x="4" y="8670"/>
                </a:lnTo>
                <a:lnTo>
                  <a:pt x="178" y="20845"/>
                </a:lnTo>
                <a:lnTo>
                  <a:pt x="826" y="34374"/>
                </a:lnTo>
                <a:lnTo>
                  <a:pt x="2074" y="48398"/>
                </a:lnTo>
                <a:lnTo>
                  <a:pt x="3727" y="63076"/>
                </a:lnTo>
                <a:lnTo>
                  <a:pt x="5375" y="79206"/>
                </a:lnTo>
                <a:lnTo>
                  <a:pt x="6782" y="97120"/>
                </a:lnTo>
                <a:lnTo>
                  <a:pt x="8048" y="116218"/>
                </a:lnTo>
                <a:lnTo>
                  <a:pt x="9504" y="135277"/>
                </a:lnTo>
                <a:lnTo>
                  <a:pt x="11336" y="153586"/>
                </a:lnTo>
                <a:lnTo>
                  <a:pt x="13566" y="171286"/>
                </a:lnTo>
                <a:lnTo>
                  <a:pt x="16142" y="189071"/>
                </a:lnTo>
                <a:lnTo>
                  <a:pt x="18985" y="207367"/>
                </a:lnTo>
                <a:lnTo>
                  <a:pt x="21860" y="226283"/>
                </a:lnTo>
                <a:lnTo>
                  <a:pt x="24404" y="245761"/>
                </a:lnTo>
                <a:lnTo>
                  <a:pt x="26448" y="265676"/>
                </a:lnTo>
                <a:lnTo>
                  <a:pt x="28158" y="285425"/>
                </a:lnTo>
                <a:lnTo>
                  <a:pt x="29920" y="303993"/>
                </a:lnTo>
                <a:lnTo>
                  <a:pt x="31956" y="320913"/>
                </a:lnTo>
                <a:lnTo>
                  <a:pt x="34165" y="336173"/>
                </a:lnTo>
                <a:lnTo>
                  <a:pt x="36427" y="351646"/>
                </a:lnTo>
                <a:lnTo>
                  <a:pt x="38945" y="370924"/>
                </a:lnTo>
                <a:lnTo>
                  <a:pt x="42114" y="4000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Freeform 149"/>
          <p:cNvSpPr/>
          <p:nvPr/>
        </p:nvSpPr>
        <p:spPr>
          <a:xfrm rot="271200">
            <a:off x="2717373" y="5446832"/>
            <a:ext cx="315856" cy="28873"/>
          </a:xfrm>
          <a:custGeom>
            <a:avLst/>
            <a:gdLst/>
            <a:ahLst/>
            <a:cxnLst/>
            <a:rect l="0" t="0" r="0" b="0"/>
            <a:pathLst>
              <a:path w="315856" h="28873">
                <a:moveTo>
                  <a:pt x="315855" y="7815"/>
                </a:moveTo>
                <a:lnTo>
                  <a:pt x="304053" y="4948"/>
                </a:lnTo>
                <a:lnTo>
                  <a:pt x="292284" y="2806"/>
                </a:lnTo>
                <a:lnTo>
                  <a:pt x="279385" y="1208"/>
                </a:lnTo>
                <a:lnTo>
                  <a:pt x="265191" y="200"/>
                </a:lnTo>
                <a:lnTo>
                  <a:pt x="249566" y="0"/>
                </a:lnTo>
                <a:lnTo>
                  <a:pt x="232595" y="650"/>
                </a:lnTo>
                <a:lnTo>
                  <a:pt x="214667" y="1889"/>
                </a:lnTo>
                <a:lnTo>
                  <a:pt x="196346" y="3253"/>
                </a:lnTo>
                <a:lnTo>
                  <a:pt x="178002" y="4467"/>
                </a:lnTo>
                <a:lnTo>
                  <a:pt x="160112" y="5602"/>
                </a:lnTo>
                <a:lnTo>
                  <a:pt x="143326" y="6969"/>
                </a:lnTo>
                <a:lnTo>
                  <a:pt x="127881" y="8738"/>
                </a:lnTo>
                <a:lnTo>
                  <a:pt x="113358" y="10755"/>
                </a:lnTo>
                <a:lnTo>
                  <a:pt x="98909" y="12657"/>
                </a:lnTo>
                <a:lnTo>
                  <a:pt x="84045" y="14237"/>
                </a:lnTo>
                <a:lnTo>
                  <a:pt x="68995" y="15652"/>
                </a:lnTo>
                <a:lnTo>
                  <a:pt x="52850" y="17574"/>
                </a:lnTo>
                <a:lnTo>
                  <a:pt x="31949" y="21287"/>
                </a:lnTo>
                <a:lnTo>
                  <a:pt x="0" y="2887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Freeform 150"/>
          <p:cNvSpPr/>
          <p:nvPr/>
        </p:nvSpPr>
        <p:spPr>
          <a:xfrm rot="271200">
            <a:off x="3230704" y="5572867"/>
            <a:ext cx="148900" cy="182070"/>
          </a:xfrm>
          <a:custGeom>
            <a:avLst/>
            <a:gdLst/>
            <a:ahLst/>
            <a:cxnLst/>
            <a:rect l="0" t="0" r="0" b="0"/>
            <a:pathLst>
              <a:path w="148900" h="182070">
                <a:moveTo>
                  <a:pt x="124630" y="0"/>
                </a:moveTo>
                <a:lnTo>
                  <a:pt x="115829" y="3001"/>
                </a:lnTo>
                <a:lnTo>
                  <a:pt x="107482" y="6424"/>
                </a:lnTo>
                <a:lnTo>
                  <a:pt x="98783" y="10620"/>
                </a:lnTo>
                <a:lnTo>
                  <a:pt x="89663" y="15520"/>
                </a:lnTo>
                <a:lnTo>
                  <a:pt x="80167" y="21001"/>
                </a:lnTo>
                <a:lnTo>
                  <a:pt x="70380" y="26932"/>
                </a:lnTo>
                <a:lnTo>
                  <a:pt x="60539" y="33193"/>
                </a:lnTo>
                <a:lnTo>
                  <a:pt x="51013" y="39692"/>
                </a:lnTo>
                <a:lnTo>
                  <a:pt x="41980" y="46361"/>
                </a:lnTo>
                <a:lnTo>
                  <a:pt x="33441" y="53312"/>
                </a:lnTo>
                <a:lnTo>
                  <a:pt x="25320" y="60817"/>
                </a:lnTo>
                <a:lnTo>
                  <a:pt x="17536" y="68985"/>
                </a:lnTo>
                <a:lnTo>
                  <a:pt x="10495" y="77929"/>
                </a:lnTo>
                <a:lnTo>
                  <a:pt x="5049" y="87844"/>
                </a:lnTo>
                <a:lnTo>
                  <a:pt x="1541" y="98730"/>
                </a:lnTo>
                <a:lnTo>
                  <a:pt x="0" y="110126"/>
                </a:lnTo>
                <a:lnTo>
                  <a:pt x="404" y="121235"/>
                </a:lnTo>
                <a:lnTo>
                  <a:pt x="2528" y="131628"/>
                </a:lnTo>
                <a:lnTo>
                  <a:pt x="6038" y="141231"/>
                </a:lnTo>
                <a:lnTo>
                  <a:pt x="10594" y="150141"/>
                </a:lnTo>
                <a:lnTo>
                  <a:pt x="15919" y="158495"/>
                </a:lnTo>
                <a:lnTo>
                  <a:pt x="22118" y="166106"/>
                </a:lnTo>
                <a:lnTo>
                  <a:pt x="29642" y="172474"/>
                </a:lnTo>
                <a:lnTo>
                  <a:pt x="38628" y="177418"/>
                </a:lnTo>
                <a:lnTo>
                  <a:pt x="48765" y="180739"/>
                </a:lnTo>
                <a:lnTo>
                  <a:pt x="59487" y="182069"/>
                </a:lnTo>
                <a:lnTo>
                  <a:pt x="70397" y="181401"/>
                </a:lnTo>
                <a:lnTo>
                  <a:pt x="81146" y="178850"/>
                </a:lnTo>
                <a:lnTo>
                  <a:pt x="91357" y="174479"/>
                </a:lnTo>
                <a:lnTo>
                  <a:pt x="100886" y="168501"/>
                </a:lnTo>
                <a:lnTo>
                  <a:pt x="109775" y="161065"/>
                </a:lnTo>
                <a:lnTo>
                  <a:pt x="118140" y="152181"/>
                </a:lnTo>
                <a:lnTo>
                  <a:pt x="126096" y="141984"/>
                </a:lnTo>
                <a:lnTo>
                  <a:pt x="133424" y="130715"/>
                </a:lnTo>
                <a:lnTo>
                  <a:pt x="139594" y="118627"/>
                </a:lnTo>
                <a:lnTo>
                  <a:pt x="144403" y="105946"/>
                </a:lnTo>
                <a:lnTo>
                  <a:pt x="147631" y="93007"/>
                </a:lnTo>
                <a:lnTo>
                  <a:pt x="148899" y="80248"/>
                </a:lnTo>
                <a:lnTo>
                  <a:pt x="148188" y="67899"/>
                </a:lnTo>
                <a:lnTo>
                  <a:pt x="145609" y="56319"/>
                </a:lnTo>
                <a:lnTo>
                  <a:pt x="141220" y="46067"/>
                </a:lnTo>
                <a:lnTo>
                  <a:pt x="135247" y="37330"/>
                </a:lnTo>
                <a:lnTo>
                  <a:pt x="128465" y="30302"/>
                </a:lnTo>
                <a:lnTo>
                  <a:pt x="121435" y="24780"/>
                </a:lnTo>
                <a:lnTo>
                  <a:pt x="113545" y="21397"/>
                </a:lnTo>
                <a:lnTo>
                  <a:pt x="103573" y="210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 rot="271200">
            <a:off x="3445360" y="5547331"/>
            <a:ext cx="144686" cy="170728"/>
          </a:xfrm>
          <a:custGeom>
            <a:avLst/>
            <a:gdLst/>
            <a:ahLst/>
            <a:cxnLst/>
            <a:rect l="0" t="0" r="0" b="0"/>
            <a:pathLst>
              <a:path w="144686" h="170728">
                <a:moveTo>
                  <a:pt x="7815" y="21057"/>
                </a:moveTo>
                <a:lnTo>
                  <a:pt x="4949" y="29992"/>
                </a:lnTo>
                <a:lnTo>
                  <a:pt x="2806" y="39619"/>
                </a:lnTo>
                <a:lnTo>
                  <a:pt x="1208" y="50902"/>
                </a:lnTo>
                <a:lnTo>
                  <a:pt x="200" y="63397"/>
                </a:lnTo>
                <a:lnTo>
                  <a:pt x="0" y="76228"/>
                </a:lnTo>
                <a:lnTo>
                  <a:pt x="660" y="88842"/>
                </a:lnTo>
                <a:lnTo>
                  <a:pt x="2245" y="100879"/>
                </a:lnTo>
                <a:lnTo>
                  <a:pt x="4905" y="112026"/>
                </a:lnTo>
                <a:lnTo>
                  <a:pt x="8621" y="122222"/>
                </a:lnTo>
                <a:lnTo>
                  <a:pt x="13234" y="131745"/>
                </a:lnTo>
                <a:lnTo>
                  <a:pt x="18547" y="141074"/>
                </a:lnTo>
                <a:lnTo>
                  <a:pt x="24382" y="150485"/>
                </a:lnTo>
                <a:lnTo>
                  <a:pt x="30757" y="159266"/>
                </a:lnTo>
                <a:lnTo>
                  <a:pt x="37867" y="165887"/>
                </a:lnTo>
                <a:lnTo>
                  <a:pt x="45757" y="169667"/>
                </a:lnTo>
                <a:lnTo>
                  <a:pt x="54174" y="170727"/>
                </a:lnTo>
                <a:lnTo>
                  <a:pt x="62670" y="169537"/>
                </a:lnTo>
                <a:lnTo>
                  <a:pt x="70977" y="166614"/>
                </a:lnTo>
                <a:lnTo>
                  <a:pt x="79012" y="162094"/>
                </a:lnTo>
                <a:lnTo>
                  <a:pt x="86787" y="155729"/>
                </a:lnTo>
                <a:lnTo>
                  <a:pt x="94346" y="147530"/>
                </a:lnTo>
                <a:lnTo>
                  <a:pt x="101574" y="137758"/>
                </a:lnTo>
                <a:lnTo>
                  <a:pt x="108208" y="126750"/>
                </a:lnTo>
                <a:lnTo>
                  <a:pt x="114155" y="114830"/>
                </a:lnTo>
                <a:lnTo>
                  <a:pt x="119472" y="102419"/>
                </a:lnTo>
                <a:lnTo>
                  <a:pt x="124277" y="90022"/>
                </a:lnTo>
                <a:lnTo>
                  <a:pt x="128692" y="77910"/>
                </a:lnTo>
                <a:lnTo>
                  <a:pt x="132670" y="66025"/>
                </a:lnTo>
                <a:lnTo>
                  <a:pt x="136395" y="52603"/>
                </a:lnTo>
                <a:lnTo>
                  <a:pt x="140194" y="33115"/>
                </a:lnTo>
                <a:lnTo>
                  <a:pt x="14468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 rot="271200">
            <a:off x="3689399" y="5361885"/>
            <a:ext cx="36199" cy="326385"/>
          </a:xfrm>
          <a:custGeom>
            <a:avLst/>
            <a:gdLst/>
            <a:ahLst/>
            <a:cxnLst/>
            <a:rect l="0" t="0" r="0" b="0"/>
            <a:pathLst>
              <a:path w="36199" h="326385">
                <a:moveTo>
                  <a:pt x="4613" y="0"/>
                </a:moveTo>
                <a:lnTo>
                  <a:pt x="1813" y="14736"/>
                </a:lnTo>
                <a:lnTo>
                  <a:pt x="311" y="29287"/>
                </a:lnTo>
                <a:lnTo>
                  <a:pt x="0" y="45072"/>
                </a:lnTo>
                <a:lnTo>
                  <a:pt x="507" y="61788"/>
                </a:lnTo>
                <a:lnTo>
                  <a:pt x="1326" y="78633"/>
                </a:lnTo>
                <a:lnTo>
                  <a:pt x="2142" y="95113"/>
                </a:lnTo>
                <a:lnTo>
                  <a:pt x="2826" y="111076"/>
                </a:lnTo>
                <a:lnTo>
                  <a:pt x="3352" y="126546"/>
                </a:lnTo>
                <a:lnTo>
                  <a:pt x="3743" y="141609"/>
                </a:lnTo>
                <a:lnTo>
                  <a:pt x="4190" y="156197"/>
                </a:lnTo>
                <a:lnTo>
                  <a:pt x="5030" y="170087"/>
                </a:lnTo>
                <a:lnTo>
                  <a:pt x="6411" y="183227"/>
                </a:lnTo>
                <a:lnTo>
                  <a:pt x="8153" y="196191"/>
                </a:lnTo>
                <a:lnTo>
                  <a:pt x="9863" y="210035"/>
                </a:lnTo>
                <a:lnTo>
                  <a:pt x="11311" y="225269"/>
                </a:lnTo>
                <a:lnTo>
                  <a:pt x="12605" y="241417"/>
                </a:lnTo>
                <a:lnTo>
                  <a:pt x="14080" y="257343"/>
                </a:lnTo>
                <a:lnTo>
                  <a:pt x="15924" y="272374"/>
                </a:lnTo>
                <a:lnTo>
                  <a:pt x="18201" y="285914"/>
                </a:lnTo>
                <a:lnTo>
                  <a:pt x="21260" y="298536"/>
                </a:lnTo>
                <a:lnTo>
                  <a:pt x="26490" y="311336"/>
                </a:lnTo>
                <a:lnTo>
                  <a:pt x="36198" y="3263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 rot="271200">
            <a:off x="3499460" y="5443748"/>
            <a:ext cx="347441" cy="21058"/>
          </a:xfrm>
          <a:custGeom>
            <a:avLst/>
            <a:gdLst/>
            <a:ahLst/>
            <a:cxnLst/>
            <a:rect l="0" t="0" r="0" b="0"/>
            <a:pathLst>
              <a:path w="347441" h="21058">
                <a:moveTo>
                  <a:pt x="347440" y="0"/>
                </a:moveTo>
                <a:lnTo>
                  <a:pt x="338572" y="2867"/>
                </a:lnTo>
                <a:lnTo>
                  <a:pt x="329586" y="5009"/>
                </a:lnTo>
                <a:lnTo>
                  <a:pt x="319581" y="6612"/>
                </a:lnTo>
                <a:lnTo>
                  <a:pt x="308255" y="7792"/>
                </a:lnTo>
                <a:lnTo>
                  <a:pt x="295147" y="8641"/>
                </a:lnTo>
                <a:lnTo>
                  <a:pt x="280195" y="9243"/>
                </a:lnTo>
                <a:lnTo>
                  <a:pt x="264125" y="9830"/>
                </a:lnTo>
                <a:lnTo>
                  <a:pt x="248196" y="10763"/>
                </a:lnTo>
                <a:lnTo>
                  <a:pt x="233108" y="12205"/>
                </a:lnTo>
                <a:lnTo>
                  <a:pt x="218542" y="13988"/>
                </a:lnTo>
                <a:lnTo>
                  <a:pt x="203475" y="15725"/>
                </a:lnTo>
                <a:lnTo>
                  <a:pt x="187337" y="17187"/>
                </a:lnTo>
                <a:lnTo>
                  <a:pt x="170037" y="18320"/>
                </a:lnTo>
                <a:lnTo>
                  <a:pt x="151726" y="19154"/>
                </a:lnTo>
                <a:lnTo>
                  <a:pt x="132628" y="19750"/>
                </a:lnTo>
                <a:lnTo>
                  <a:pt x="113276" y="20167"/>
                </a:lnTo>
                <a:lnTo>
                  <a:pt x="94452" y="20454"/>
                </a:lnTo>
                <a:lnTo>
                  <a:pt x="76553" y="20651"/>
                </a:lnTo>
                <a:lnTo>
                  <a:pt x="60014" y="20784"/>
                </a:lnTo>
                <a:lnTo>
                  <a:pt x="43757" y="20889"/>
                </a:lnTo>
                <a:lnTo>
                  <a:pt x="25238" y="2097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 rot="271200">
            <a:off x="3802771" y="5481122"/>
            <a:ext cx="157551" cy="237552"/>
          </a:xfrm>
          <a:custGeom>
            <a:avLst/>
            <a:gdLst/>
            <a:ahLst/>
            <a:cxnLst/>
            <a:rect l="0" t="0" r="0" b="0"/>
            <a:pathLst>
              <a:path w="157551" h="237552">
                <a:moveTo>
                  <a:pt x="138506" y="0"/>
                </a:moveTo>
                <a:lnTo>
                  <a:pt x="126838" y="134"/>
                </a:lnTo>
                <a:lnTo>
                  <a:pt x="116350" y="1414"/>
                </a:lnTo>
                <a:lnTo>
                  <a:pt x="106048" y="4007"/>
                </a:lnTo>
                <a:lnTo>
                  <a:pt x="95746" y="7727"/>
                </a:lnTo>
                <a:lnTo>
                  <a:pt x="85402" y="12360"/>
                </a:lnTo>
                <a:lnTo>
                  <a:pt x="75017" y="17693"/>
                </a:lnTo>
                <a:lnTo>
                  <a:pt x="64762" y="23540"/>
                </a:lnTo>
                <a:lnTo>
                  <a:pt x="54952" y="29754"/>
                </a:lnTo>
                <a:lnTo>
                  <a:pt x="45726" y="36225"/>
                </a:lnTo>
                <a:lnTo>
                  <a:pt x="37057" y="42873"/>
                </a:lnTo>
                <a:lnTo>
                  <a:pt x="28847" y="49642"/>
                </a:lnTo>
                <a:lnTo>
                  <a:pt x="20999" y="56502"/>
                </a:lnTo>
                <a:lnTo>
                  <a:pt x="13745" y="63753"/>
                </a:lnTo>
                <a:lnTo>
                  <a:pt x="7625" y="71994"/>
                </a:lnTo>
                <a:lnTo>
                  <a:pt x="2859" y="81450"/>
                </a:lnTo>
                <a:lnTo>
                  <a:pt x="0" y="91395"/>
                </a:lnTo>
                <a:lnTo>
                  <a:pt x="44" y="100391"/>
                </a:lnTo>
                <a:lnTo>
                  <a:pt x="3262" y="107690"/>
                </a:lnTo>
                <a:lnTo>
                  <a:pt x="9154" y="113061"/>
                </a:lnTo>
                <a:lnTo>
                  <a:pt x="16844" y="116447"/>
                </a:lnTo>
                <a:lnTo>
                  <a:pt x="25639" y="118053"/>
                </a:lnTo>
                <a:lnTo>
                  <a:pt x="35098" y="118216"/>
                </a:lnTo>
                <a:lnTo>
                  <a:pt x="44957" y="117287"/>
                </a:lnTo>
                <a:lnTo>
                  <a:pt x="55066" y="115572"/>
                </a:lnTo>
                <a:lnTo>
                  <a:pt x="65496" y="113630"/>
                </a:lnTo>
                <a:lnTo>
                  <a:pt x="76497" y="112248"/>
                </a:lnTo>
                <a:lnTo>
                  <a:pt x="88155" y="111816"/>
                </a:lnTo>
                <a:lnTo>
                  <a:pt x="100088" y="112681"/>
                </a:lnTo>
                <a:lnTo>
                  <a:pt x="111567" y="115316"/>
                </a:lnTo>
                <a:lnTo>
                  <a:pt x="122208" y="119795"/>
                </a:lnTo>
                <a:lnTo>
                  <a:pt x="131809" y="125886"/>
                </a:lnTo>
                <a:lnTo>
                  <a:pt x="140187" y="133255"/>
                </a:lnTo>
                <a:lnTo>
                  <a:pt x="147361" y="141577"/>
                </a:lnTo>
                <a:lnTo>
                  <a:pt x="153026" y="150585"/>
                </a:lnTo>
                <a:lnTo>
                  <a:pt x="156483" y="160075"/>
                </a:lnTo>
                <a:lnTo>
                  <a:pt x="157550" y="169895"/>
                </a:lnTo>
                <a:lnTo>
                  <a:pt x="156488" y="179775"/>
                </a:lnTo>
                <a:lnTo>
                  <a:pt x="153725" y="189335"/>
                </a:lnTo>
                <a:lnTo>
                  <a:pt x="149680" y="198391"/>
                </a:lnTo>
                <a:lnTo>
                  <a:pt x="144544" y="206778"/>
                </a:lnTo>
                <a:lnTo>
                  <a:pt x="138281" y="214266"/>
                </a:lnTo>
                <a:lnTo>
                  <a:pt x="130958" y="220816"/>
                </a:lnTo>
                <a:lnTo>
                  <a:pt x="122584" y="226385"/>
                </a:lnTo>
                <a:lnTo>
                  <a:pt x="113053" y="230835"/>
                </a:lnTo>
                <a:lnTo>
                  <a:pt x="102425" y="234196"/>
                </a:lnTo>
                <a:lnTo>
                  <a:pt x="91101" y="236449"/>
                </a:lnTo>
                <a:lnTo>
                  <a:pt x="78419" y="237551"/>
                </a:lnTo>
                <a:lnTo>
                  <a:pt x="61029" y="236485"/>
                </a:lnTo>
                <a:lnTo>
                  <a:pt x="33221" y="2316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 rot="271200">
            <a:off x="4041754" y="5610719"/>
            <a:ext cx="10530" cy="115814"/>
          </a:xfrm>
          <a:custGeom>
            <a:avLst/>
            <a:gdLst/>
            <a:ahLst/>
            <a:cxnLst/>
            <a:rect l="0" t="0" r="0" b="0"/>
            <a:pathLst>
              <a:path w="10530" h="115814">
                <a:moveTo>
                  <a:pt x="10529" y="0"/>
                </a:moveTo>
                <a:lnTo>
                  <a:pt x="7662" y="11735"/>
                </a:lnTo>
                <a:lnTo>
                  <a:pt x="5520" y="22864"/>
                </a:lnTo>
                <a:lnTo>
                  <a:pt x="3917" y="34458"/>
                </a:lnTo>
                <a:lnTo>
                  <a:pt x="2734" y="46577"/>
                </a:lnTo>
                <a:lnTo>
                  <a:pt x="1755" y="60597"/>
                </a:lnTo>
                <a:lnTo>
                  <a:pt x="894" y="81107"/>
                </a:lnTo>
                <a:lnTo>
                  <a:pt x="0" y="1158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 rot="271200">
            <a:off x="4054949" y="5495010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 rot="271200">
            <a:off x="4171285" y="5399789"/>
            <a:ext cx="309647" cy="376133"/>
          </a:xfrm>
          <a:custGeom>
            <a:avLst/>
            <a:gdLst/>
            <a:ahLst/>
            <a:cxnLst/>
            <a:rect l="0" t="0" r="0" b="0"/>
            <a:pathLst>
              <a:path w="309647" h="376133">
                <a:moveTo>
                  <a:pt x="88548" y="263650"/>
                </a:moveTo>
                <a:lnTo>
                  <a:pt x="85480" y="254983"/>
                </a:lnTo>
                <a:lnTo>
                  <a:pt x="81417" y="247917"/>
                </a:lnTo>
                <a:lnTo>
                  <a:pt x="75925" y="241825"/>
                </a:lnTo>
                <a:lnTo>
                  <a:pt x="69165" y="236942"/>
                </a:lnTo>
                <a:lnTo>
                  <a:pt x="61367" y="234025"/>
                </a:lnTo>
                <a:lnTo>
                  <a:pt x="52774" y="233334"/>
                </a:lnTo>
                <a:lnTo>
                  <a:pt x="43762" y="234990"/>
                </a:lnTo>
                <a:lnTo>
                  <a:pt x="34805" y="239216"/>
                </a:lnTo>
                <a:lnTo>
                  <a:pt x="26168" y="245880"/>
                </a:lnTo>
                <a:lnTo>
                  <a:pt x="18236" y="254742"/>
                </a:lnTo>
                <a:lnTo>
                  <a:pt x="11588" y="265648"/>
                </a:lnTo>
                <a:lnTo>
                  <a:pt x="6419" y="278303"/>
                </a:lnTo>
                <a:lnTo>
                  <a:pt x="2763" y="292017"/>
                </a:lnTo>
                <a:lnTo>
                  <a:pt x="667" y="305827"/>
                </a:lnTo>
                <a:lnTo>
                  <a:pt x="0" y="319178"/>
                </a:lnTo>
                <a:lnTo>
                  <a:pt x="669" y="331750"/>
                </a:lnTo>
                <a:lnTo>
                  <a:pt x="2704" y="343274"/>
                </a:lnTo>
                <a:lnTo>
                  <a:pt x="6004" y="353714"/>
                </a:lnTo>
                <a:lnTo>
                  <a:pt x="10677" y="362726"/>
                </a:lnTo>
                <a:lnTo>
                  <a:pt x="17093" y="369584"/>
                </a:lnTo>
                <a:lnTo>
                  <a:pt x="25292" y="374079"/>
                </a:lnTo>
                <a:lnTo>
                  <a:pt x="34713" y="376132"/>
                </a:lnTo>
                <a:lnTo>
                  <a:pt x="44413" y="375549"/>
                </a:lnTo>
                <a:lnTo>
                  <a:pt x="53816" y="372485"/>
                </a:lnTo>
                <a:lnTo>
                  <a:pt x="62568" y="367193"/>
                </a:lnTo>
                <a:lnTo>
                  <a:pt x="70366" y="359837"/>
                </a:lnTo>
                <a:lnTo>
                  <a:pt x="77161" y="350704"/>
                </a:lnTo>
                <a:lnTo>
                  <a:pt x="83080" y="339999"/>
                </a:lnTo>
                <a:lnTo>
                  <a:pt x="88305" y="327766"/>
                </a:lnTo>
                <a:lnTo>
                  <a:pt x="93008" y="314164"/>
                </a:lnTo>
                <a:lnTo>
                  <a:pt x="97169" y="299285"/>
                </a:lnTo>
                <a:lnTo>
                  <a:pt x="100594" y="283088"/>
                </a:lnTo>
                <a:lnTo>
                  <a:pt x="103228" y="265671"/>
                </a:lnTo>
                <a:lnTo>
                  <a:pt x="104998" y="247246"/>
                </a:lnTo>
                <a:lnTo>
                  <a:pt x="105736" y="228047"/>
                </a:lnTo>
                <a:lnTo>
                  <a:pt x="105457" y="208289"/>
                </a:lnTo>
                <a:lnTo>
                  <a:pt x="104474" y="188462"/>
                </a:lnTo>
                <a:lnTo>
                  <a:pt x="103283" y="169304"/>
                </a:lnTo>
                <a:lnTo>
                  <a:pt x="102185" y="151162"/>
                </a:lnTo>
                <a:lnTo>
                  <a:pt x="101129" y="134030"/>
                </a:lnTo>
                <a:lnTo>
                  <a:pt x="99814" y="117751"/>
                </a:lnTo>
                <a:lnTo>
                  <a:pt x="98073" y="102130"/>
                </a:lnTo>
                <a:lnTo>
                  <a:pt x="95733" y="86992"/>
                </a:lnTo>
                <a:lnTo>
                  <a:pt x="92551" y="72200"/>
                </a:lnTo>
                <a:lnTo>
                  <a:pt x="88479" y="57653"/>
                </a:lnTo>
                <a:lnTo>
                  <a:pt x="83625" y="43440"/>
                </a:lnTo>
                <a:lnTo>
                  <a:pt x="78149" y="29816"/>
                </a:lnTo>
                <a:lnTo>
                  <a:pt x="72205" y="16916"/>
                </a:lnTo>
                <a:lnTo>
                  <a:pt x="65863" y="6194"/>
                </a:lnTo>
                <a:lnTo>
                  <a:pt x="59873" y="290"/>
                </a:lnTo>
                <a:lnTo>
                  <a:pt x="55379" y="0"/>
                </a:lnTo>
                <a:lnTo>
                  <a:pt x="52326" y="4622"/>
                </a:lnTo>
                <a:lnTo>
                  <a:pt x="50316" y="13048"/>
                </a:lnTo>
                <a:lnTo>
                  <a:pt x="49169" y="23934"/>
                </a:lnTo>
                <a:lnTo>
                  <a:pt x="48950" y="35858"/>
                </a:lnTo>
                <a:lnTo>
                  <a:pt x="49632" y="47974"/>
                </a:lnTo>
                <a:lnTo>
                  <a:pt x="51081" y="60572"/>
                </a:lnTo>
                <a:lnTo>
                  <a:pt x="53128" y="74779"/>
                </a:lnTo>
                <a:lnTo>
                  <a:pt x="55619" y="91109"/>
                </a:lnTo>
                <a:lnTo>
                  <a:pt x="58427" y="108826"/>
                </a:lnTo>
                <a:lnTo>
                  <a:pt x="61459" y="126353"/>
                </a:lnTo>
                <a:lnTo>
                  <a:pt x="64644" y="142778"/>
                </a:lnTo>
                <a:lnTo>
                  <a:pt x="67935" y="158043"/>
                </a:lnTo>
                <a:lnTo>
                  <a:pt x="71297" y="172581"/>
                </a:lnTo>
                <a:lnTo>
                  <a:pt x="74709" y="186759"/>
                </a:lnTo>
                <a:lnTo>
                  <a:pt x="78152" y="200619"/>
                </a:lnTo>
                <a:lnTo>
                  <a:pt x="81617" y="213954"/>
                </a:lnTo>
                <a:lnTo>
                  <a:pt x="85097" y="226686"/>
                </a:lnTo>
                <a:lnTo>
                  <a:pt x="88587" y="239190"/>
                </a:lnTo>
                <a:lnTo>
                  <a:pt x="92083" y="252185"/>
                </a:lnTo>
                <a:lnTo>
                  <a:pt x="95588" y="266033"/>
                </a:lnTo>
                <a:lnTo>
                  <a:pt x="99265" y="280435"/>
                </a:lnTo>
                <a:lnTo>
                  <a:pt x="103419" y="294650"/>
                </a:lnTo>
                <a:lnTo>
                  <a:pt x="108174" y="308221"/>
                </a:lnTo>
                <a:lnTo>
                  <a:pt x="113352" y="320061"/>
                </a:lnTo>
                <a:lnTo>
                  <a:pt x="119106" y="327883"/>
                </a:lnTo>
                <a:lnTo>
                  <a:pt x="125300" y="330445"/>
                </a:lnTo>
                <a:lnTo>
                  <a:pt x="130846" y="328386"/>
                </a:lnTo>
                <a:lnTo>
                  <a:pt x="135659" y="322784"/>
                </a:lnTo>
                <a:lnTo>
                  <a:pt x="140297" y="315090"/>
                </a:lnTo>
                <a:lnTo>
                  <a:pt x="145575" y="306985"/>
                </a:lnTo>
                <a:lnTo>
                  <a:pt x="151877" y="299416"/>
                </a:lnTo>
                <a:lnTo>
                  <a:pt x="159215" y="292686"/>
                </a:lnTo>
                <a:lnTo>
                  <a:pt x="167429" y="286770"/>
                </a:lnTo>
                <a:lnTo>
                  <a:pt x="176321" y="281528"/>
                </a:lnTo>
                <a:lnTo>
                  <a:pt x="185712" y="276800"/>
                </a:lnTo>
                <a:lnTo>
                  <a:pt x="195460" y="272448"/>
                </a:lnTo>
                <a:lnTo>
                  <a:pt x="205456" y="268360"/>
                </a:lnTo>
                <a:lnTo>
                  <a:pt x="215625" y="264458"/>
                </a:lnTo>
                <a:lnTo>
                  <a:pt x="225911" y="260683"/>
                </a:lnTo>
                <a:lnTo>
                  <a:pt x="236263" y="256981"/>
                </a:lnTo>
                <a:lnTo>
                  <a:pt x="246163" y="252832"/>
                </a:lnTo>
                <a:lnTo>
                  <a:pt x="254674" y="247297"/>
                </a:lnTo>
                <a:lnTo>
                  <a:pt x="261384" y="239979"/>
                </a:lnTo>
                <a:lnTo>
                  <a:pt x="266058" y="231130"/>
                </a:lnTo>
                <a:lnTo>
                  <a:pt x="268378" y="221355"/>
                </a:lnTo>
                <a:lnTo>
                  <a:pt x="268409" y="211128"/>
                </a:lnTo>
                <a:lnTo>
                  <a:pt x="266176" y="201197"/>
                </a:lnTo>
                <a:lnTo>
                  <a:pt x="261495" y="192608"/>
                </a:lnTo>
                <a:lnTo>
                  <a:pt x="254498" y="185812"/>
                </a:lnTo>
                <a:lnTo>
                  <a:pt x="245566" y="180897"/>
                </a:lnTo>
                <a:lnTo>
                  <a:pt x="235139" y="177876"/>
                </a:lnTo>
                <a:lnTo>
                  <a:pt x="223619" y="176554"/>
                </a:lnTo>
                <a:lnTo>
                  <a:pt x="211650" y="176934"/>
                </a:lnTo>
                <a:lnTo>
                  <a:pt x="200083" y="179299"/>
                </a:lnTo>
                <a:lnTo>
                  <a:pt x="189351" y="183631"/>
                </a:lnTo>
                <a:lnTo>
                  <a:pt x="179673" y="189808"/>
                </a:lnTo>
                <a:lnTo>
                  <a:pt x="171236" y="197773"/>
                </a:lnTo>
                <a:lnTo>
                  <a:pt x="164009" y="207322"/>
                </a:lnTo>
                <a:lnTo>
                  <a:pt x="157968" y="218309"/>
                </a:lnTo>
                <a:lnTo>
                  <a:pt x="153192" y="230732"/>
                </a:lnTo>
                <a:lnTo>
                  <a:pt x="149609" y="244454"/>
                </a:lnTo>
                <a:lnTo>
                  <a:pt x="147182" y="259073"/>
                </a:lnTo>
                <a:lnTo>
                  <a:pt x="145994" y="274031"/>
                </a:lnTo>
                <a:lnTo>
                  <a:pt x="145980" y="288970"/>
                </a:lnTo>
                <a:lnTo>
                  <a:pt x="147275" y="303424"/>
                </a:lnTo>
                <a:lnTo>
                  <a:pt x="150272" y="316751"/>
                </a:lnTo>
                <a:lnTo>
                  <a:pt x="155035" y="328702"/>
                </a:lnTo>
                <a:lnTo>
                  <a:pt x="161505" y="339049"/>
                </a:lnTo>
                <a:lnTo>
                  <a:pt x="169668" y="347410"/>
                </a:lnTo>
                <a:lnTo>
                  <a:pt x="179344" y="353776"/>
                </a:lnTo>
                <a:lnTo>
                  <a:pt x="190248" y="358426"/>
                </a:lnTo>
                <a:lnTo>
                  <a:pt x="202082" y="361730"/>
                </a:lnTo>
                <a:lnTo>
                  <a:pt x="214590" y="364029"/>
                </a:lnTo>
                <a:lnTo>
                  <a:pt x="227411" y="365442"/>
                </a:lnTo>
                <a:lnTo>
                  <a:pt x="240091" y="365875"/>
                </a:lnTo>
                <a:lnTo>
                  <a:pt x="252386" y="365355"/>
                </a:lnTo>
                <a:lnTo>
                  <a:pt x="263998" y="363987"/>
                </a:lnTo>
                <a:lnTo>
                  <a:pt x="275719" y="361646"/>
                </a:lnTo>
                <a:lnTo>
                  <a:pt x="289695" y="357009"/>
                </a:lnTo>
                <a:lnTo>
                  <a:pt x="309646" y="34787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 rot="271200">
            <a:off x="4777307" y="5596507"/>
            <a:ext cx="10530" cy="136871"/>
          </a:xfrm>
          <a:custGeom>
            <a:avLst/>
            <a:gdLst/>
            <a:ahLst/>
            <a:cxnLst/>
            <a:rect l="0" t="0" r="0" b="0"/>
            <a:pathLst>
              <a:path w="10530" h="136871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56"/>
                </a:lnTo>
                <a:lnTo>
                  <a:pt x="178" y="50132"/>
                </a:lnTo>
                <a:lnTo>
                  <a:pt x="826" y="63812"/>
                </a:lnTo>
                <a:lnTo>
                  <a:pt x="2074" y="77019"/>
                </a:lnTo>
                <a:lnTo>
                  <a:pt x="3736" y="89368"/>
                </a:lnTo>
                <a:lnTo>
                  <a:pt x="5563" y="101725"/>
                </a:lnTo>
                <a:lnTo>
                  <a:pt x="7717" y="116287"/>
                </a:lnTo>
                <a:lnTo>
                  <a:pt x="10529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 rot="271200">
            <a:off x="4792557" y="5460238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 rot="271200">
            <a:off x="4855942" y="5544946"/>
            <a:ext cx="134907" cy="178234"/>
          </a:xfrm>
          <a:custGeom>
            <a:avLst/>
            <a:gdLst/>
            <a:ahLst/>
            <a:cxnLst/>
            <a:rect l="0" t="0" r="0" b="0"/>
            <a:pathLst>
              <a:path w="134907" h="178234">
                <a:moveTo>
                  <a:pt x="8564" y="41363"/>
                </a:moveTo>
                <a:lnTo>
                  <a:pt x="11431" y="53098"/>
                </a:lnTo>
                <a:lnTo>
                  <a:pt x="13573" y="64227"/>
                </a:lnTo>
                <a:lnTo>
                  <a:pt x="15176" y="75825"/>
                </a:lnTo>
                <a:lnTo>
                  <a:pt x="16357" y="87986"/>
                </a:lnTo>
                <a:lnTo>
                  <a:pt x="17205" y="100646"/>
                </a:lnTo>
                <a:lnTo>
                  <a:pt x="17779" y="113671"/>
                </a:lnTo>
                <a:lnTo>
                  <a:pt x="17293" y="125800"/>
                </a:lnTo>
                <a:lnTo>
                  <a:pt x="14500" y="133218"/>
                </a:lnTo>
                <a:lnTo>
                  <a:pt x="10307" y="133448"/>
                </a:lnTo>
                <a:lnTo>
                  <a:pt x="6620" y="128099"/>
                </a:lnTo>
                <a:lnTo>
                  <a:pt x="3898" y="118871"/>
                </a:lnTo>
                <a:lnTo>
                  <a:pt x="1998" y="106971"/>
                </a:lnTo>
                <a:lnTo>
                  <a:pt x="705" y="93248"/>
                </a:lnTo>
                <a:lnTo>
                  <a:pt x="0" y="78616"/>
                </a:lnTo>
                <a:lnTo>
                  <a:pt x="58" y="64091"/>
                </a:lnTo>
                <a:lnTo>
                  <a:pt x="924" y="50216"/>
                </a:lnTo>
                <a:lnTo>
                  <a:pt x="2830" y="37440"/>
                </a:lnTo>
                <a:lnTo>
                  <a:pt x="6245" y="26300"/>
                </a:lnTo>
                <a:lnTo>
                  <a:pt x="11289" y="16926"/>
                </a:lnTo>
                <a:lnTo>
                  <a:pt x="17779" y="9442"/>
                </a:lnTo>
                <a:lnTo>
                  <a:pt x="25424" y="4148"/>
                </a:lnTo>
                <a:lnTo>
                  <a:pt x="33934" y="999"/>
                </a:lnTo>
                <a:lnTo>
                  <a:pt x="43070" y="0"/>
                </a:lnTo>
                <a:lnTo>
                  <a:pt x="52648" y="1365"/>
                </a:lnTo>
                <a:lnTo>
                  <a:pt x="62522" y="4985"/>
                </a:lnTo>
                <a:lnTo>
                  <a:pt x="72268" y="10499"/>
                </a:lnTo>
                <a:lnTo>
                  <a:pt x="81207" y="17478"/>
                </a:lnTo>
                <a:lnTo>
                  <a:pt x="89036" y="25539"/>
                </a:lnTo>
                <a:lnTo>
                  <a:pt x="95955" y="34371"/>
                </a:lnTo>
                <a:lnTo>
                  <a:pt x="102450" y="43745"/>
                </a:lnTo>
                <a:lnTo>
                  <a:pt x="108852" y="53495"/>
                </a:lnTo>
                <a:lnTo>
                  <a:pt x="114984" y="63669"/>
                </a:lnTo>
                <a:lnTo>
                  <a:pt x="120278" y="74492"/>
                </a:lnTo>
                <a:lnTo>
                  <a:pt x="124470" y="86035"/>
                </a:lnTo>
                <a:lnTo>
                  <a:pt x="127607" y="98230"/>
                </a:lnTo>
                <a:lnTo>
                  <a:pt x="129871" y="110949"/>
                </a:lnTo>
                <a:lnTo>
                  <a:pt x="131466" y="124044"/>
                </a:lnTo>
                <a:lnTo>
                  <a:pt x="132574" y="136799"/>
                </a:lnTo>
                <a:lnTo>
                  <a:pt x="133453" y="149192"/>
                </a:lnTo>
                <a:lnTo>
                  <a:pt x="134187" y="162307"/>
                </a:lnTo>
                <a:lnTo>
                  <a:pt x="134906" y="17823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 rot="271200">
            <a:off x="5356724" y="5415549"/>
            <a:ext cx="20005" cy="305327"/>
          </a:xfrm>
          <a:custGeom>
            <a:avLst/>
            <a:gdLst/>
            <a:ahLst/>
            <a:cxnLst/>
            <a:rect l="0" t="0" r="0" b="0"/>
            <a:pathLst>
              <a:path w="20005" h="305327">
                <a:moveTo>
                  <a:pt x="9475" y="0"/>
                </a:moveTo>
                <a:lnTo>
                  <a:pt x="6609" y="9002"/>
                </a:lnTo>
                <a:lnTo>
                  <a:pt x="4466" y="19269"/>
                </a:lnTo>
                <a:lnTo>
                  <a:pt x="2863" y="31854"/>
                </a:lnTo>
                <a:lnTo>
                  <a:pt x="1683" y="46381"/>
                </a:lnTo>
                <a:lnTo>
                  <a:pt x="834" y="62177"/>
                </a:lnTo>
                <a:lnTo>
                  <a:pt x="241" y="78719"/>
                </a:lnTo>
                <a:lnTo>
                  <a:pt x="0" y="95851"/>
                </a:lnTo>
                <a:lnTo>
                  <a:pt x="364" y="113699"/>
                </a:lnTo>
                <a:lnTo>
                  <a:pt x="1419" y="132279"/>
                </a:lnTo>
                <a:lnTo>
                  <a:pt x="2941" y="151177"/>
                </a:lnTo>
                <a:lnTo>
                  <a:pt x="4502" y="169643"/>
                </a:lnTo>
                <a:lnTo>
                  <a:pt x="5850" y="187284"/>
                </a:lnTo>
                <a:lnTo>
                  <a:pt x="7076" y="203893"/>
                </a:lnTo>
                <a:lnTo>
                  <a:pt x="8505" y="219282"/>
                </a:lnTo>
                <a:lnTo>
                  <a:pt x="10314" y="233480"/>
                </a:lnTo>
                <a:lnTo>
                  <a:pt x="12369" y="246606"/>
                </a:lnTo>
                <a:lnTo>
                  <a:pt x="14511" y="260269"/>
                </a:lnTo>
                <a:lnTo>
                  <a:pt x="16929" y="277908"/>
                </a:lnTo>
                <a:lnTo>
                  <a:pt x="20004" y="30532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 rot="271200">
            <a:off x="5230826" y="5540272"/>
            <a:ext cx="221099" cy="14443"/>
          </a:xfrm>
          <a:custGeom>
            <a:avLst/>
            <a:gdLst/>
            <a:ahLst/>
            <a:cxnLst/>
            <a:rect l="0" t="0" r="0" b="0"/>
            <a:pathLst>
              <a:path w="221099" h="14443">
                <a:moveTo>
                  <a:pt x="221098" y="0"/>
                </a:moveTo>
                <a:lnTo>
                  <a:pt x="209296" y="0"/>
                </a:lnTo>
                <a:lnTo>
                  <a:pt x="197527" y="0"/>
                </a:lnTo>
                <a:lnTo>
                  <a:pt x="184641" y="5"/>
                </a:lnTo>
                <a:lnTo>
                  <a:pt x="170967" y="178"/>
                </a:lnTo>
                <a:lnTo>
                  <a:pt x="157286" y="826"/>
                </a:lnTo>
                <a:lnTo>
                  <a:pt x="144062" y="2074"/>
                </a:lnTo>
                <a:lnTo>
                  <a:pt x="131091" y="3727"/>
                </a:lnTo>
                <a:lnTo>
                  <a:pt x="117715" y="5375"/>
                </a:lnTo>
                <a:lnTo>
                  <a:pt x="103579" y="6783"/>
                </a:lnTo>
                <a:lnTo>
                  <a:pt x="88968" y="8049"/>
                </a:lnTo>
                <a:lnTo>
                  <a:pt x="74606" y="9505"/>
                </a:lnTo>
                <a:lnTo>
                  <a:pt x="60913" y="11327"/>
                </a:lnTo>
                <a:lnTo>
                  <a:pt x="48225" y="13192"/>
                </a:lnTo>
                <a:lnTo>
                  <a:pt x="35597" y="14442"/>
                </a:lnTo>
                <a:lnTo>
                  <a:pt x="20808" y="14070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 rot="271200">
            <a:off x="5460893" y="5414312"/>
            <a:ext cx="315856" cy="326955"/>
          </a:xfrm>
          <a:custGeom>
            <a:avLst/>
            <a:gdLst/>
            <a:ahLst/>
            <a:cxnLst/>
            <a:rect l="0" t="0" r="0" b="0"/>
            <a:pathLst>
              <a:path w="315856" h="326955">
                <a:moveTo>
                  <a:pt x="0" y="0"/>
                </a:moveTo>
                <a:lnTo>
                  <a:pt x="0" y="11803"/>
                </a:lnTo>
                <a:lnTo>
                  <a:pt x="0" y="23572"/>
                </a:lnTo>
                <a:lnTo>
                  <a:pt x="4" y="36467"/>
                </a:lnTo>
                <a:lnTo>
                  <a:pt x="177" y="50487"/>
                </a:lnTo>
                <a:lnTo>
                  <a:pt x="825" y="65464"/>
                </a:lnTo>
                <a:lnTo>
                  <a:pt x="2078" y="81186"/>
                </a:lnTo>
                <a:lnTo>
                  <a:pt x="3904" y="97462"/>
                </a:lnTo>
                <a:lnTo>
                  <a:pt x="6201" y="114135"/>
                </a:lnTo>
                <a:lnTo>
                  <a:pt x="8852" y="131081"/>
                </a:lnTo>
                <a:lnTo>
                  <a:pt x="11598" y="148051"/>
                </a:lnTo>
                <a:lnTo>
                  <a:pt x="14054" y="164676"/>
                </a:lnTo>
                <a:lnTo>
                  <a:pt x="16040" y="180787"/>
                </a:lnTo>
                <a:lnTo>
                  <a:pt x="17710" y="196386"/>
                </a:lnTo>
                <a:lnTo>
                  <a:pt x="19446" y="211554"/>
                </a:lnTo>
                <a:lnTo>
                  <a:pt x="21468" y="226386"/>
                </a:lnTo>
                <a:lnTo>
                  <a:pt x="23828" y="240806"/>
                </a:lnTo>
                <a:lnTo>
                  <a:pt x="26492" y="254576"/>
                </a:lnTo>
                <a:lnTo>
                  <a:pt x="29377" y="267545"/>
                </a:lnTo>
                <a:lnTo>
                  <a:pt x="31697" y="277175"/>
                </a:lnTo>
                <a:lnTo>
                  <a:pt x="32672" y="280153"/>
                </a:lnTo>
                <a:lnTo>
                  <a:pt x="32844" y="277366"/>
                </a:lnTo>
                <a:lnTo>
                  <a:pt x="32694" y="270444"/>
                </a:lnTo>
                <a:lnTo>
                  <a:pt x="32459" y="260471"/>
                </a:lnTo>
                <a:lnTo>
                  <a:pt x="32239" y="248250"/>
                </a:lnTo>
                <a:lnTo>
                  <a:pt x="32228" y="234732"/>
                </a:lnTo>
                <a:lnTo>
                  <a:pt x="32737" y="221006"/>
                </a:lnTo>
                <a:lnTo>
                  <a:pt x="33894" y="207687"/>
                </a:lnTo>
                <a:lnTo>
                  <a:pt x="35821" y="195126"/>
                </a:lnTo>
                <a:lnTo>
                  <a:pt x="38717" y="183603"/>
                </a:lnTo>
                <a:lnTo>
                  <a:pt x="42597" y="173161"/>
                </a:lnTo>
                <a:lnTo>
                  <a:pt x="47490" y="164147"/>
                </a:lnTo>
                <a:lnTo>
                  <a:pt x="53524" y="157286"/>
                </a:lnTo>
                <a:lnTo>
                  <a:pt x="60652" y="152785"/>
                </a:lnTo>
                <a:lnTo>
                  <a:pt x="68539" y="150557"/>
                </a:lnTo>
                <a:lnTo>
                  <a:pt x="76672" y="150490"/>
                </a:lnTo>
                <a:lnTo>
                  <a:pt x="84726" y="152300"/>
                </a:lnTo>
                <a:lnTo>
                  <a:pt x="92420" y="155767"/>
                </a:lnTo>
                <a:lnTo>
                  <a:pt x="99434" y="160826"/>
                </a:lnTo>
                <a:lnTo>
                  <a:pt x="105667" y="167298"/>
                </a:lnTo>
                <a:lnTo>
                  <a:pt x="111191" y="174911"/>
                </a:lnTo>
                <a:lnTo>
                  <a:pt x="116144" y="183391"/>
                </a:lnTo>
                <a:lnTo>
                  <a:pt x="120665" y="192502"/>
                </a:lnTo>
                <a:lnTo>
                  <a:pt x="124873" y="202059"/>
                </a:lnTo>
                <a:lnTo>
                  <a:pt x="128860" y="211928"/>
                </a:lnTo>
                <a:lnTo>
                  <a:pt x="132694" y="222015"/>
                </a:lnTo>
                <a:lnTo>
                  <a:pt x="136423" y="232415"/>
                </a:lnTo>
                <a:lnTo>
                  <a:pt x="140081" y="243390"/>
                </a:lnTo>
                <a:lnTo>
                  <a:pt x="143703" y="255004"/>
                </a:lnTo>
                <a:lnTo>
                  <a:pt x="147795" y="266008"/>
                </a:lnTo>
                <a:lnTo>
                  <a:pt x="153112" y="272868"/>
                </a:lnTo>
                <a:lnTo>
                  <a:pt x="159256" y="273751"/>
                </a:lnTo>
                <a:lnTo>
                  <a:pt x="165410" y="270506"/>
                </a:lnTo>
                <a:lnTo>
                  <a:pt x="171532" y="264859"/>
                </a:lnTo>
                <a:lnTo>
                  <a:pt x="177750" y="258054"/>
                </a:lnTo>
                <a:lnTo>
                  <a:pt x="184129" y="250801"/>
                </a:lnTo>
                <a:lnTo>
                  <a:pt x="190834" y="243432"/>
                </a:lnTo>
                <a:lnTo>
                  <a:pt x="198148" y="236083"/>
                </a:lnTo>
                <a:lnTo>
                  <a:pt x="206166" y="228795"/>
                </a:lnTo>
                <a:lnTo>
                  <a:pt x="214664" y="221573"/>
                </a:lnTo>
                <a:lnTo>
                  <a:pt x="223212" y="214407"/>
                </a:lnTo>
                <a:lnTo>
                  <a:pt x="231553" y="207285"/>
                </a:lnTo>
                <a:lnTo>
                  <a:pt x="239609" y="200194"/>
                </a:lnTo>
                <a:lnTo>
                  <a:pt x="247400" y="193126"/>
                </a:lnTo>
                <a:lnTo>
                  <a:pt x="254972" y="186069"/>
                </a:lnTo>
                <a:lnTo>
                  <a:pt x="262380" y="178854"/>
                </a:lnTo>
                <a:lnTo>
                  <a:pt x="269667" y="171171"/>
                </a:lnTo>
                <a:lnTo>
                  <a:pt x="276855" y="162889"/>
                </a:lnTo>
                <a:lnTo>
                  <a:pt x="283481" y="154037"/>
                </a:lnTo>
                <a:lnTo>
                  <a:pt x="288639" y="144717"/>
                </a:lnTo>
                <a:lnTo>
                  <a:pt x="291946" y="135049"/>
                </a:lnTo>
                <a:lnTo>
                  <a:pt x="293181" y="125455"/>
                </a:lnTo>
                <a:lnTo>
                  <a:pt x="292039" y="116627"/>
                </a:lnTo>
                <a:lnTo>
                  <a:pt x="288601" y="108892"/>
                </a:lnTo>
                <a:lnTo>
                  <a:pt x="283226" y="102719"/>
                </a:lnTo>
                <a:lnTo>
                  <a:pt x="276345" y="98854"/>
                </a:lnTo>
                <a:lnTo>
                  <a:pt x="268360" y="97481"/>
                </a:lnTo>
                <a:lnTo>
                  <a:pt x="259749" y="98322"/>
                </a:lnTo>
                <a:lnTo>
                  <a:pt x="251057" y="100930"/>
                </a:lnTo>
                <a:lnTo>
                  <a:pt x="242592" y="104867"/>
                </a:lnTo>
                <a:lnTo>
                  <a:pt x="234605" y="109930"/>
                </a:lnTo>
                <a:lnTo>
                  <a:pt x="227386" y="116143"/>
                </a:lnTo>
                <a:lnTo>
                  <a:pt x="221012" y="123427"/>
                </a:lnTo>
                <a:lnTo>
                  <a:pt x="215391" y="131606"/>
                </a:lnTo>
                <a:lnTo>
                  <a:pt x="210374" y="140472"/>
                </a:lnTo>
                <a:lnTo>
                  <a:pt x="205808" y="149846"/>
                </a:lnTo>
                <a:lnTo>
                  <a:pt x="201570" y="159581"/>
                </a:lnTo>
                <a:lnTo>
                  <a:pt x="197563" y="169570"/>
                </a:lnTo>
                <a:lnTo>
                  <a:pt x="193720" y="179738"/>
                </a:lnTo>
                <a:lnTo>
                  <a:pt x="190155" y="190192"/>
                </a:lnTo>
                <a:lnTo>
                  <a:pt x="187140" y="201203"/>
                </a:lnTo>
                <a:lnTo>
                  <a:pt x="184786" y="212874"/>
                </a:lnTo>
                <a:lnTo>
                  <a:pt x="183205" y="225153"/>
                </a:lnTo>
                <a:lnTo>
                  <a:pt x="182595" y="237929"/>
                </a:lnTo>
                <a:lnTo>
                  <a:pt x="182968" y="251070"/>
                </a:lnTo>
                <a:lnTo>
                  <a:pt x="184355" y="264149"/>
                </a:lnTo>
                <a:lnTo>
                  <a:pt x="186881" y="276471"/>
                </a:lnTo>
                <a:lnTo>
                  <a:pt x="190510" y="287712"/>
                </a:lnTo>
                <a:lnTo>
                  <a:pt x="195234" y="297734"/>
                </a:lnTo>
                <a:lnTo>
                  <a:pt x="201154" y="306401"/>
                </a:lnTo>
                <a:lnTo>
                  <a:pt x="208210" y="313777"/>
                </a:lnTo>
                <a:lnTo>
                  <a:pt x="216219" y="319749"/>
                </a:lnTo>
                <a:lnTo>
                  <a:pt x="224965" y="323946"/>
                </a:lnTo>
                <a:lnTo>
                  <a:pt x="234253" y="326322"/>
                </a:lnTo>
                <a:lnTo>
                  <a:pt x="243932" y="326954"/>
                </a:lnTo>
                <a:lnTo>
                  <a:pt x="253879" y="325867"/>
                </a:lnTo>
                <a:lnTo>
                  <a:pt x="264006" y="323256"/>
                </a:lnTo>
                <a:lnTo>
                  <a:pt x="273989" y="319725"/>
                </a:lnTo>
                <a:lnTo>
                  <a:pt x="284359" y="315844"/>
                </a:lnTo>
                <a:lnTo>
                  <a:pt x="297141" y="311276"/>
                </a:lnTo>
                <a:lnTo>
                  <a:pt x="315855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 rot="271200">
            <a:off x="5978216" y="5549585"/>
            <a:ext cx="149157" cy="172801"/>
          </a:xfrm>
          <a:custGeom>
            <a:avLst/>
            <a:gdLst/>
            <a:ahLst/>
            <a:cxnLst/>
            <a:rect l="0" t="0" r="0" b="0"/>
            <a:pathLst>
              <a:path w="149157" h="172801">
                <a:moveTo>
                  <a:pt x="107042" y="11544"/>
                </a:moveTo>
                <a:lnTo>
                  <a:pt x="101040" y="5877"/>
                </a:lnTo>
                <a:lnTo>
                  <a:pt x="94195" y="2234"/>
                </a:lnTo>
                <a:lnTo>
                  <a:pt x="85807" y="328"/>
                </a:lnTo>
                <a:lnTo>
                  <a:pt x="76179" y="0"/>
                </a:lnTo>
                <a:lnTo>
                  <a:pt x="65865" y="1268"/>
                </a:lnTo>
                <a:lnTo>
                  <a:pt x="55267" y="3997"/>
                </a:lnTo>
                <a:lnTo>
                  <a:pt x="44915" y="8090"/>
                </a:lnTo>
                <a:lnTo>
                  <a:pt x="35511" y="13574"/>
                </a:lnTo>
                <a:lnTo>
                  <a:pt x="27345" y="20332"/>
                </a:lnTo>
                <a:lnTo>
                  <a:pt x="20357" y="28138"/>
                </a:lnTo>
                <a:lnTo>
                  <a:pt x="14341" y="36747"/>
                </a:lnTo>
                <a:lnTo>
                  <a:pt x="9077" y="45953"/>
                </a:lnTo>
                <a:lnTo>
                  <a:pt x="4690" y="55914"/>
                </a:lnTo>
                <a:lnTo>
                  <a:pt x="1640" y="67117"/>
                </a:lnTo>
                <a:lnTo>
                  <a:pt x="72" y="79723"/>
                </a:lnTo>
                <a:lnTo>
                  <a:pt x="0" y="93273"/>
                </a:lnTo>
                <a:lnTo>
                  <a:pt x="1473" y="106908"/>
                </a:lnTo>
                <a:lnTo>
                  <a:pt x="4359" y="120105"/>
                </a:lnTo>
                <a:lnTo>
                  <a:pt x="8568" y="132388"/>
                </a:lnTo>
                <a:lnTo>
                  <a:pt x="14134" y="143179"/>
                </a:lnTo>
                <a:lnTo>
                  <a:pt x="20959" y="152314"/>
                </a:lnTo>
                <a:lnTo>
                  <a:pt x="29150" y="159803"/>
                </a:lnTo>
                <a:lnTo>
                  <a:pt x="39083" y="165632"/>
                </a:lnTo>
                <a:lnTo>
                  <a:pt x="50800" y="169953"/>
                </a:lnTo>
                <a:lnTo>
                  <a:pt x="63906" y="172552"/>
                </a:lnTo>
                <a:lnTo>
                  <a:pt x="77766" y="172800"/>
                </a:lnTo>
                <a:lnTo>
                  <a:pt x="91920" y="170573"/>
                </a:lnTo>
                <a:lnTo>
                  <a:pt x="105539" y="166632"/>
                </a:lnTo>
                <a:lnTo>
                  <a:pt x="118678" y="161974"/>
                </a:lnTo>
                <a:lnTo>
                  <a:pt x="132483" y="156190"/>
                </a:lnTo>
                <a:lnTo>
                  <a:pt x="149156" y="1484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 rot="271200">
            <a:off x="6158206" y="5553302"/>
            <a:ext cx="122710" cy="170967"/>
          </a:xfrm>
          <a:custGeom>
            <a:avLst/>
            <a:gdLst/>
            <a:ahLst/>
            <a:cxnLst/>
            <a:rect l="0" t="0" r="0" b="0"/>
            <a:pathLst>
              <a:path w="122710" h="170967">
                <a:moveTo>
                  <a:pt x="95749" y="52643"/>
                </a:moveTo>
                <a:lnTo>
                  <a:pt x="92681" y="44109"/>
                </a:lnTo>
                <a:lnTo>
                  <a:pt x="88618" y="38324"/>
                </a:lnTo>
                <a:lnTo>
                  <a:pt x="83126" y="34816"/>
                </a:lnTo>
                <a:lnTo>
                  <a:pt x="76366" y="33307"/>
                </a:lnTo>
                <a:lnTo>
                  <a:pt x="68568" y="33726"/>
                </a:lnTo>
                <a:lnTo>
                  <a:pt x="59976" y="35858"/>
                </a:lnTo>
                <a:lnTo>
                  <a:pt x="50963" y="39537"/>
                </a:lnTo>
                <a:lnTo>
                  <a:pt x="42007" y="44736"/>
                </a:lnTo>
                <a:lnTo>
                  <a:pt x="33364" y="51305"/>
                </a:lnTo>
                <a:lnTo>
                  <a:pt x="25260" y="59153"/>
                </a:lnTo>
                <a:lnTo>
                  <a:pt x="17964" y="68323"/>
                </a:lnTo>
                <a:lnTo>
                  <a:pt x="11547" y="78709"/>
                </a:lnTo>
                <a:lnTo>
                  <a:pt x="6238" y="89937"/>
                </a:lnTo>
                <a:lnTo>
                  <a:pt x="2493" y="101466"/>
                </a:lnTo>
                <a:lnTo>
                  <a:pt x="424" y="112954"/>
                </a:lnTo>
                <a:lnTo>
                  <a:pt x="0" y="124107"/>
                </a:lnTo>
                <a:lnTo>
                  <a:pt x="1227" y="134597"/>
                </a:lnTo>
                <a:lnTo>
                  <a:pt x="3949" y="144308"/>
                </a:lnTo>
                <a:lnTo>
                  <a:pt x="8216" y="152981"/>
                </a:lnTo>
                <a:lnTo>
                  <a:pt x="14354" y="160137"/>
                </a:lnTo>
                <a:lnTo>
                  <a:pt x="22361" y="165645"/>
                </a:lnTo>
                <a:lnTo>
                  <a:pt x="31652" y="169361"/>
                </a:lnTo>
                <a:lnTo>
                  <a:pt x="41265" y="170966"/>
                </a:lnTo>
                <a:lnTo>
                  <a:pt x="50613" y="170488"/>
                </a:lnTo>
                <a:lnTo>
                  <a:pt x="59498" y="168238"/>
                </a:lnTo>
                <a:lnTo>
                  <a:pt x="67917" y="164602"/>
                </a:lnTo>
                <a:lnTo>
                  <a:pt x="75944" y="159934"/>
                </a:lnTo>
                <a:lnTo>
                  <a:pt x="83504" y="154363"/>
                </a:lnTo>
                <a:lnTo>
                  <a:pt x="90369" y="147801"/>
                </a:lnTo>
                <a:lnTo>
                  <a:pt x="96473" y="140278"/>
                </a:lnTo>
                <a:lnTo>
                  <a:pt x="101897" y="131939"/>
                </a:lnTo>
                <a:lnTo>
                  <a:pt x="106776" y="122963"/>
                </a:lnTo>
                <a:lnTo>
                  <a:pt x="111240" y="113511"/>
                </a:lnTo>
                <a:lnTo>
                  <a:pt x="115238" y="103554"/>
                </a:lnTo>
                <a:lnTo>
                  <a:pt x="118553" y="92884"/>
                </a:lnTo>
                <a:lnTo>
                  <a:pt x="121107" y="81451"/>
                </a:lnTo>
                <a:lnTo>
                  <a:pt x="122653" y="69502"/>
                </a:lnTo>
                <a:lnTo>
                  <a:pt x="122709" y="57481"/>
                </a:lnTo>
                <a:lnTo>
                  <a:pt x="121159" y="45667"/>
                </a:lnTo>
                <a:lnTo>
                  <a:pt x="118491" y="34596"/>
                </a:lnTo>
                <a:lnTo>
                  <a:pt x="115357" y="24048"/>
                </a:lnTo>
                <a:lnTo>
                  <a:pt x="111479" y="13100"/>
                </a:lnTo>
                <a:lnTo>
                  <a:pt x="106277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 rot="271200">
            <a:off x="6361009" y="5407640"/>
            <a:ext cx="36199" cy="315856"/>
          </a:xfrm>
          <a:custGeom>
            <a:avLst/>
            <a:gdLst/>
            <a:ahLst/>
            <a:cxnLst/>
            <a:rect l="0" t="0" r="0" b="0"/>
            <a:pathLst>
              <a:path w="36199" h="315856">
                <a:moveTo>
                  <a:pt x="4612" y="0"/>
                </a:moveTo>
                <a:lnTo>
                  <a:pt x="1813" y="11668"/>
                </a:lnTo>
                <a:lnTo>
                  <a:pt x="311" y="22157"/>
                </a:lnTo>
                <a:lnTo>
                  <a:pt x="0" y="32472"/>
                </a:lnTo>
                <a:lnTo>
                  <a:pt x="506" y="43292"/>
                </a:lnTo>
                <a:lnTo>
                  <a:pt x="1326" y="55581"/>
                </a:lnTo>
                <a:lnTo>
                  <a:pt x="2146" y="69717"/>
                </a:lnTo>
                <a:lnTo>
                  <a:pt x="3002" y="85103"/>
                </a:lnTo>
                <a:lnTo>
                  <a:pt x="4177" y="100505"/>
                </a:lnTo>
                <a:lnTo>
                  <a:pt x="5812" y="115207"/>
                </a:lnTo>
                <a:lnTo>
                  <a:pt x="7739" y="129499"/>
                </a:lnTo>
                <a:lnTo>
                  <a:pt x="9579" y="144374"/>
                </a:lnTo>
                <a:lnTo>
                  <a:pt x="11119" y="160372"/>
                </a:lnTo>
                <a:lnTo>
                  <a:pt x="12474" y="177236"/>
                </a:lnTo>
                <a:lnTo>
                  <a:pt x="13991" y="194189"/>
                </a:lnTo>
                <a:lnTo>
                  <a:pt x="15864" y="210743"/>
                </a:lnTo>
                <a:lnTo>
                  <a:pt x="18122" y="226588"/>
                </a:lnTo>
                <a:lnTo>
                  <a:pt x="20717" y="241450"/>
                </a:lnTo>
                <a:lnTo>
                  <a:pt x="23572" y="255282"/>
                </a:lnTo>
                <a:lnTo>
                  <a:pt x="26467" y="267960"/>
                </a:lnTo>
                <a:lnTo>
                  <a:pt x="29330" y="280529"/>
                </a:lnTo>
                <a:lnTo>
                  <a:pt x="32411" y="295211"/>
                </a:lnTo>
                <a:lnTo>
                  <a:pt x="36198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 rot="271200">
            <a:off x="6439893" y="5404522"/>
            <a:ext cx="144326" cy="368348"/>
          </a:xfrm>
          <a:custGeom>
            <a:avLst/>
            <a:gdLst/>
            <a:ahLst/>
            <a:cxnLst/>
            <a:rect l="0" t="0" r="0" b="0"/>
            <a:pathLst>
              <a:path w="144326" h="368348">
                <a:moveTo>
                  <a:pt x="124438" y="255852"/>
                </a:moveTo>
                <a:lnTo>
                  <a:pt x="121436" y="241384"/>
                </a:lnTo>
                <a:lnTo>
                  <a:pt x="118015" y="229393"/>
                </a:lnTo>
                <a:lnTo>
                  <a:pt x="113813" y="218790"/>
                </a:lnTo>
                <a:lnTo>
                  <a:pt x="108741" y="209341"/>
                </a:lnTo>
                <a:lnTo>
                  <a:pt x="102611" y="201113"/>
                </a:lnTo>
                <a:lnTo>
                  <a:pt x="95427" y="194055"/>
                </a:lnTo>
                <a:lnTo>
                  <a:pt x="87340" y="188307"/>
                </a:lnTo>
                <a:lnTo>
                  <a:pt x="78544" y="184265"/>
                </a:lnTo>
                <a:lnTo>
                  <a:pt x="69229" y="181995"/>
                </a:lnTo>
                <a:lnTo>
                  <a:pt x="59705" y="181435"/>
                </a:lnTo>
                <a:lnTo>
                  <a:pt x="50391" y="182571"/>
                </a:lnTo>
                <a:lnTo>
                  <a:pt x="41505" y="185232"/>
                </a:lnTo>
                <a:lnTo>
                  <a:pt x="33234" y="189459"/>
                </a:lnTo>
                <a:lnTo>
                  <a:pt x="25826" y="195569"/>
                </a:lnTo>
                <a:lnTo>
                  <a:pt x="19328" y="203567"/>
                </a:lnTo>
                <a:lnTo>
                  <a:pt x="13794" y="213191"/>
                </a:lnTo>
                <a:lnTo>
                  <a:pt x="9368" y="224092"/>
                </a:lnTo>
                <a:lnTo>
                  <a:pt x="6018" y="235943"/>
                </a:lnTo>
                <a:lnTo>
                  <a:pt x="3580" y="248474"/>
                </a:lnTo>
                <a:lnTo>
                  <a:pt x="1852" y="261485"/>
                </a:lnTo>
                <a:lnTo>
                  <a:pt x="654" y="274822"/>
                </a:lnTo>
                <a:lnTo>
                  <a:pt x="0" y="288217"/>
                </a:lnTo>
                <a:lnTo>
                  <a:pt x="84" y="301290"/>
                </a:lnTo>
                <a:lnTo>
                  <a:pt x="960" y="313859"/>
                </a:lnTo>
                <a:lnTo>
                  <a:pt x="2701" y="325756"/>
                </a:lnTo>
                <a:lnTo>
                  <a:pt x="5473" y="336754"/>
                </a:lnTo>
                <a:lnTo>
                  <a:pt x="9275" y="346806"/>
                </a:lnTo>
                <a:lnTo>
                  <a:pt x="14287" y="355539"/>
                </a:lnTo>
                <a:lnTo>
                  <a:pt x="20932" y="362202"/>
                </a:lnTo>
                <a:lnTo>
                  <a:pt x="29284" y="366559"/>
                </a:lnTo>
                <a:lnTo>
                  <a:pt x="38809" y="368347"/>
                </a:lnTo>
                <a:lnTo>
                  <a:pt x="48578" y="367053"/>
                </a:lnTo>
                <a:lnTo>
                  <a:pt x="58033" y="362694"/>
                </a:lnTo>
                <a:lnTo>
                  <a:pt x="66987" y="355548"/>
                </a:lnTo>
                <a:lnTo>
                  <a:pt x="75455" y="345876"/>
                </a:lnTo>
                <a:lnTo>
                  <a:pt x="83512" y="334088"/>
                </a:lnTo>
                <a:lnTo>
                  <a:pt x="91092" y="320975"/>
                </a:lnTo>
                <a:lnTo>
                  <a:pt x="97973" y="307577"/>
                </a:lnTo>
                <a:lnTo>
                  <a:pt x="104087" y="294501"/>
                </a:lnTo>
                <a:lnTo>
                  <a:pt x="109518" y="281946"/>
                </a:lnTo>
                <a:lnTo>
                  <a:pt x="114399" y="269901"/>
                </a:lnTo>
                <a:lnTo>
                  <a:pt x="118866" y="258265"/>
                </a:lnTo>
                <a:lnTo>
                  <a:pt x="122866" y="246449"/>
                </a:lnTo>
                <a:lnTo>
                  <a:pt x="126180" y="233443"/>
                </a:lnTo>
                <a:lnTo>
                  <a:pt x="128751" y="218802"/>
                </a:lnTo>
                <a:lnTo>
                  <a:pt x="130816" y="203068"/>
                </a:lnTo>
                <a:lnTo>
                  <a:pt x="132815" y="187426"/>
                </a:lnTo>
                <a:lnTo>
                  <a:pt x="135012" y="172563"/>
                </a:lnTo>
                <a:lnTo>
                  <a:pt x="137319" y="158162"/>
                </a:lnTo>
                <a:lnTo>
                  <a:pt x="139413" y="143213"/>
                </a:lnTo>
                <a:lnTo>
                  <a:pt x="141120" y="127166"/>
                </a:lnTo>
                <a:lnTo>
                  <a:pt x="142419" y="110269"/>
                </a:lnTo>
                <a:lnTo>
                  <a:pt x="143364" y="93293"/>
                </a:lnTo>
                <a:lnTo>
                  <a:pt x="144030" y="76724"/>
                </a:lnTo>
                <a:lnTo>
                  <a:pt x="144325" y="60869"/>
                </a:lnTo>
                <a:lnTo>
                  <a:pt x="143998" y="46001"/>
                </a:lnTo>
                <a:lnTo>
                  <a:pt x="142954" y="32174"/>
                </a:lnTo>
                <a:lnTo>
                  <a:pt x="140931" y="19908"/>
                </a:lnTo>
                <a:lnTo>
                  <a:pt x="137438" y="10245"/>
                </a:lnTo>
                <a:lnTo>
                  <a:pt x="132357" y="3537"/>
                </a:lnTo>
                <a:lnTo>
                  <a:pt x="126351" y="0"/>
                </a:lnTo>
                <a:lnTo>
                  <a:pt x="120629" y="35"/>
                </a:lnTo>
                <a:lnTo>
                  <a:pt x="115861" y="3511"/>
                </a:lnTo>
                <a:lnTo>
                  <a:pt x="112192" y="10046"/>
                </a:lnTo>
                <a:lnTo>
                  <a:pt x="109497" y="19299"/>
                </a:lnTo>
                <a:lnTo>
                  <a:pt x="107578" y="30820"/>
                </a:lnTo>
                <a:lnTo>
                  <a:pt x="106239" y="44432"/>
                </a:lnTo>
                <a:lnTo>
                  <a:pt x="105315" y="60294"/>
                </a:lnTo>
                <a:lnTo>
                  <a:pt x="104684" y="78292"/>
                </a:lnTo>
                <a:lnTo>
                  <a:pt x="104257" y="97918"/>
                </a:lnTo>
                <a:lnTo>
                  <a:pt x="103968" y="118462"/>
                </a:lnTo>
                <a:lnTo>
                  <a:pt x="103774" y="139428"/>
                </a:lnTo>
                <a:lnTo>
                  <a:pt x="103644" y="160556"/>
                </a:lnTo>
                <a:lnTo>
                  <a:pt x="103555" y="181728"/>
                </a:lnTo>
                <a:lnTo>
                  <a:pt x="103502" y="202885"/>
                </a:lnTo>
                <a:lnTo>
                  <a:pt x="103636" y="223685"/>
                </a:lnTo>
                <a:lnTo>
                  <a:pt x="104259" y="243513"/>
                </a:lnTo>
                <a:lnTo>
                  <a:pt x="105495" y="262108"/>
                </a:lnTo>
                <a:lnTo>
                  <a:pt x="107308" y="279376"/>
                </a:lnTo>
                <a:lnTo>
                  <a:pt x="109597" y="295216"/>
                </a:lnTo>
                <a:lnTo>
                  <a:pt x="112243" y="309711"/>
                </a:lnTo>
                <a:lnTo>
                  <a:pt x="114996" y="322641"/>
                </a:lnTo>
                <a:lnTo>
                  <a:pt x="117748" y="334662"/>
                </a:lnTo>
                <a:lnTo>
                  <a:pt x="120739" y="346836"/>
                </a:lnTo>
                <a:lnTo>
                  <a:pt x="124438" y="36113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 rot="271200">
            <a:off x="6640465" y="5725234"/>
            <a:ext cx="1" cy="21058"/>
          </a:xfrm>
          <a:custGeom>
            <a:avLst/>
            <a:gdLst/>
            <a:ahLst/>
            <a:cxnLst/>
            <a:rect l="0" t="0" r="0" b="0"/>
            <a:pathLst>
              <a:path w="1" h="21058">
                <a:moveTo>
                  <a:pt x="0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2442611" y="602799"/>
            <a:ext cx="1526633" cy="81554"/>
          </a:xfrm>
          <a:custGeom>
            <a:avLst/>
            <a:gdLst/>
            <a:ahLst/>
            <a:cxnLst/>
            <a:rect l="0" t="0" r="0" b="0"/>
            <a:pathLst>
              <a:path w="1526633" h="81554">
                <a:moveTo>
                  <a:pt x="1526632" y="7853"/>
                </a:moveTo>
                <a:lnTo>
                  <a:pt x="1514897" y="7853"/>
                </a:lnTo>
                <a:lnTo>
                  <a:pt x="1503768" y="7853"/>
                </a:lnTo>
                <a:lnTo>
                  <a:pt x="1492170" y="7853"/>
                </a:lnTo>
                <a:lnTo>
                  <a:pt x="1480009" y="7853"/>
                </a:lnTo>
                <a:lnTo>
                  <a:pt x="1467348" y="7853"/>
                </a:lnTo>
                <a:lnTo>
                  <a:pt x="1454288" y="7853"/>
                </a:lnTo>
                <a:lnTo>
                  <a:pt x="1440763" y="7853"/>
                </a:lnTo>
                <a:lnTo>
                  <a:pt x="1426550" y="7853"/>
                </a:lnTo>
                <a:lnTo>
                  <a:pt x="1411577" y="7853"/>
                </a:lnTo>
                <a:lnTo>
                  <a:pt x="1395759" y="7853"/>
                </a:lnTo>
                <a:lnTo>
                  <a:pt x="1378925" y="7853"/>
                </a:lnTo>
                <a:lnTo>
                  <a:pt x="1361077" y="7853"/>
                </a:lnTo>
                <a:lnTo>
                  <a:pt x="1342361" y="7853"/>
                </a:lnTo>
                <a:lnTo>
                  <a:pt x="1322968" y="7853"/>
                </a:lnTo>
                <a:lnTo>
                  <a:pt x="1303078" y="7853"/>
                </a:lnTo>
                <a:lnTo>
                  <a:pt x="1283165" y="7853"/>
                </a:lnTo>
                <a:lnTo>
                  <a:pt x="1263948" y="7853"/>
                </a:lnTo>
                <a:lnTo>
                  <a:pt x="1245753" y="7849"/>
                </a:lnTo>
                <a:lnTo>
                  <a:pt x="1228076" y="7676"/>
                </a:lnTo>
                <a:lnTo>
                  <a:pt x="1209835" y="7028"/>
                </a:lnTo>
                <a:lnTo>
                  <a:pt x="1190456" y="5779"/>
                </a:lnTo>
                <a:lnTo>
                  <a:pt x="1170352" y="4126"/>
                </a:lnTo>
                <a:lnTo>
                  <a:pt x="1150610" y="2478"/>
                </a:lnTo>
                <a:lnTo>
                  <a:pt x="1131847" y="1080"/>
                </a:lnTo>
                <a:lnTo>
                  <a:pt x="1114180" y="160"/>
                </a:lnTo>
                <a:lnTo>
                  <a:pt x="1097483" y="0"/>
                </a:lnTo>
                <a:lnTo>
                  <a:pt x="1081552" y="671"/>
                </a:lnTo>
                <a:lnTo>
                  <a:pt x="1066193" y="1919"/>
                </a:lnTo>
                <a:lnTo>
                  <a:pt x="1051245" y="3287"/>
                </a:lnTo>
                <a:lnTo>
                  <a:pt x="1036581" y="4499"/>
                </a:lnTo>
                <a:lnTo>
                  <a:pt x="1021949" y="5462"/>
                </a:lnTo>
                <a:lnTo>
                  <a:pt x="1006979" y="6182"/>
                </a:lnTo>
                <a:lnTo>
                  <a:pt x="991501" y="6701"/>
                </a:lnTo>
                <a:lnTo>
                  <a:pt x="975682" y="7067"/>
                </a:lnTo>
                <a:lnTo>
                  <a:pt x="959910" y="7320"/>
                </a:lnTo>
                <a:lnTo>
                  <a:pt x="944407" y="7493"/>
                </a:lnTo>
                <a:lnTo>
                  <a:pt x="929065" y="7611"/>
                </a:lnTo>
                <a:lnTo>
                  <a:pt x="913545" y="7691"/>
                </a:lnTo>
                <a:lnTo>
                  <a:pt x="897663" y="7744"/>
                </a:lnTo>
                <a:lnTo>
                  <a:pt x="881557" y="7780"/>
                </a:lnTo>
                <a:lnTo>
                  <a:pt x="865583" y="7805"/>
                </a:lnTo>
                <a:lnTo>
                  <a:pt x="849941" y="7821"/>
                </a:lnTo>
                <a:lnTo>
                  <a:pt x="834505" y="7832"/>
                </a:lnTo>
                <a:lnTo>
                  <a:pt x="818920" y="7839"/>
                </a:lnTo>
                <a:lnTo>
                  <a:pt x="802995" y="7844"/>
                </a:lnTo>
                <a:lnTo>
                  <a:pt x="786859" y="7847"/>
                </a:lnTo>
                <a:lnTo>
                  <a:pt x="770866" y="7849"/>
                </a:lnTo>
                <a:lnTo>
                  <a:pt x="755211" y="7855"/>
                </a:lnTo>
                <a:lnTo>
                  <a:pt x="739766" y="8029"/>
                </a:lnTo>
                <a:lnTo>
                  <a:pt x="724176" y="8678"/>
                </a:lnTo>
                <a:lnTo>
                  <a:pt x="708242" y="9927"/>
                </a:lnTo>
                <a:lnTo>
                  <a:pt x="691930" y="11580"/>
                </a:lnTo>
                <a:lnTo>
                  <a:pt x="675287" y="13228"/>
                </a:lnTo>
                <a:lnTo>
                  <a:pt x="658383" y="14631"/>
                </a:lnTo>
                <a:lnTo>
                  <a:pt x="641284" y="15724"/>
                </a:lnTo>
                <a:lnTo>
                  <a:pt x="624045" y="16532"/>
                </a:lnTo>
                <a:lnTo>
                  <a:pt x="606708" y="17110"/>
                </a:lnTo>
                <a:lnTo>
                  <a:pt x="589303" y="17515"/>
                </a:lnTo>
                <a:lnTo>
                  <a:pt x="571852" y="17795"/>
                </a:lnTo>
                <a:lnTo>
                  <a:pt x="554370" y="17990"/>
                </a:lnTo>
                <a:lnTo>
                  <a:pt x="536866" y="18293"/>
                </a:lnTo>
                <a:lnTo>
                  <a:pt x="519347" y="19029"/>
                </a:lnTo>
                <a:lnTo>
                  <a:pt x="501824" y="20337"/>
                </a:lnTo>
                <a:lnTo>
                  <a:pt x="484462" y="22029"/>
                </a:lnTo>
                <a:lnTo>
                  <a:pt x="467572" y="23704"/>
                </a:lnTo>
                <a:lnTo>
                  <a:pt x="451274" y="25129"/>
                </a:lnTo>
                <a:lnTo>
                  <a:pt x="435210" y="26406"/>
                </a:lnTo>
                <a:lnTo>
                  <a:pt x="418665" y="27870"/>
                </a:lnTo>
                <a:lnTo>
                  <a:pt x="401273" y="29703"/>
                </a:lnTo>
                <a:lnTo>
                  <a:pt x="383167" y="31764"/>
                </a:lnTo>
                <a:lnTo>
                  <a:pt x="364780" y="33694"/>
                </a:lnTo>
                <a:lnTo>
                  <a:pt x="346409" y="35294"/>
                </a:lnTo>
                <a:lnTo>
                  <a:pt x="328174" y="36690"/>
                </a:lnTo>
                <a:lnTo>
                  <a:pt x="310098" y="38235"/>
                </a:lnTo>
                <a:lnTo>
                  <a:pt x="292164" y="40126"/>
                </a:lnTo>
                <a:lnTo>
                  <a:pt x="274341" y="42396"/>
                </a:lnTo>
                <a:lnTo>
                  <a:pt x="256602" y="44999"/>
                </a:lnTo>
                <a:lnTo>
                  <a:pt x="238922" y="47859"/>
                </a:lnTo>
                <a:lnTo>
                  <a:pt x="221285" y="50747"/>
                </a:lnTo>
                <a:lnTo>
                  <a:pt x="203676" y="53298"/>
                </a:lnTo>
                <a:lnTo>
                  <a:pt x="186087" y="55348"/>
                </a:lnTo>
                <a:lnTo>
                  <a:pt x="168512" y="57062"/>
                </a:lnTo>
                <a:lnTo>
                  <a:pt x="150946" y="58827"/>
                </a:lnTo>
                <a:lnTo>
                  <a:pt x="133395" y="60868"/>
                </a:lnTo>
                <a:lnTo>
                  <a:pt x="116185" y="63241"/>
                </a:lnTo>
                <a:lnTo>
                  <a:pt x="99929" y="65914"/>
                </a:lnTo>
                <a:lnTo>
                  <a:pt x="84884" y="68821"/>
                </a:lnTo>
                <a:lnTo>
                  <a:pt x="70854" y="71751"/>
                </a:lnTo>
                <a:lnTo>
                  <a:pt x="55677" y="74642"/>
                </a:lnTo>
                <a:lnTo>
                  <a:pt x="34667" y="77746"/>
                </a:lnTo>
                <a:lnTo>
                  <a:pt x="0" y="8155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7" name="Group 176"/>
          <p:cNvGrpSpPr/>
          <p:nvPr/>
        </p:nvGrpSpPr>
        <p:grpSpPr>
          <a:xfrm>
            <a:off x="2874279" y="968621"/>
            <a:ext cx="1073908" cy="452727"/>
            <a:chOff x="2874279" y="968621"/>
            <a:chExt cx="1073908" cy="452727"/>
          </a:xfrm>
        </p:grpSpPr>
        <p:sp>
          <p:nvSpPr>
            <p:cNvPr id="171" name="Freeform 170"/>
            <p:cNvSpPr/>
            <p:nvPr/>
          </p:nvSpPr>
          <p:spPr>
            <a:xfrm>
              <a:off x="3148020" y="1021264"/>
              <a:ext cx="9486" cy="315856"/>
            </a:xfrm>
            <a:custGeom>
              <a:avLst/>
              <a:gdLst/>
              <a:ahLst/>
              <a:cxnLst/>
              <a:rect l="0" t="0" r="0" b="0"/>
              <a:pathLst>
                <a:path w="9486" h="315856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28"/>
                  </a:lnTo>
                  <a:lnTo>
                    <a:pt x="178" y="69820"/>
                  </a:lnTo>
                  <a:lnTo>
                    <a:pt x="826" y="86653"/>
                  </a:lnTo>
                  <a:lnTo>
                    <a:pt x="2075" y="102378"/>
                  </a:lnTo>
                  <a:lnTo>
                    <a:pt x="3727" y="117051"/>
                  </a:lnTo>
                  <a:lnTo>
                    <a:pt x="5376" y="131132"/>
                  </a:lnTo>
                  <a:lnTo>
                    <a:pt x="6779" y="144982"/>
                  </a:lnTo>
                  <a:lnTo>
                    <a:pt x="7871" y="158948"/>
                  </a:lnTo>
                  <a:lnTo>
                    <a:pt x="8679" y="173412"/>
                  </a:lnTo>
                  <a:lnTo>
                    <a:pt x="9253" y="188520"/>
                  </a:lnTo>
                  <a:lnTo>
                    <a:pt x="9485" y="204078"/>
                  </a:lnTo>
                  <a:lnTo>
                    <a:pt x="9116" y="219668"/>
                  </a:lnTo>
                  <a:lnTo>
                    <a:pt x="8059" y="235032"/>
                  </a:lnTo>
                  <a:lnTo>
                    <a:pt x="6527" y="249879"/>
                  </a:lnTo>
                  <a:lnTo>
                    <a:pt x="4802" y="265473"/>
                  </a:lnTo>
                  <a:lnTo>
                    <a:pt x="2732" y="28541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874279" y="968621"/>
              <a:ext cx="526426" cy="94758"/>
            </a:xfrm>
            <a:custGeom>
              <a:avLst/>
              <a:gdLst/>
              <a:ahLst/>
              <a:cxnLst/>
              <a:rect l="0" t="0" r="0" b="0"/>
              <a:pathLst>
                <a:path w="526426" h="94758">
                  <a:moveTo>
                    <a:pt x="526425" y="0"/>
                  </a:moveTo>
                  <a:lnTo>
                    <a:pt x="514690" y="5801"/>
                  </a:lnTo>
                  <a:lnTo>
                    <a:pt x="503561" y="10725"/>
                  </a:lnTo>
                  <a:lnTo>
                    <a:pt x="491954" y="15228"/>
                  </a:lnTo>
                  <a:lnTo>
                    <a:pt x="479447" y="19449"/>
                  </a:lnTo>
                  <a:lnTo>
                    <a:pt x="465490" y="23462"/>
                  </a:lnTo>
                  <a:lnTo>
                    <a:pt x="449923" y="27319"/>
                  </a:lnTo>
                  <a:lnTo>
                    <a:pt x="432747" y="30899"/>
                  </a:lnTo>
                  <a:lnTo>
                    <a:pt x="413941" y="33926"/>
                  </a:lnTo>
                  <a:lnTo>
                    <a:pt x="393678" y="36299"/>
                  </a:lnTo>
                  <a:lnTo>
                    <a:pt x="372889" y="38232"/>
                  </a:lnTo>
                  <a:lnTo>
                    <a:pt x="353086" y="40145"/>
                  </a:lnTo>
                  <a:lnTo>
                    <a:pt x="335023" y="42286"/>
                  </a:lnTo>
                  <a:lnTo>
                    <a:pt x="318271" y="44725"/>
                  </a:lnTo>
                  <a:lnTo>
                    <a:pt x="301646" y="47443"/>
                  </a:lnTo>
                  <a:lnTo>
                    <a:pt x="284417" y="50384"/>
                  </a:lnTo>
                  <a:lnTo>
                    <a:pt x="266367" y="53496"/>
                  </a:lnTo>
                  <a:lnTo>
                    <a:pt x="247543" y="56730"/>
                  </a:lnTo>
                  <a:lnTo>
                    <a:pt x="228102" y="60052"/>
                  </a:lnTo>
                  <a:lnTo>
                    <a:pt x="208689" y="63433"/>
                  </a:lnTo>
                  <a:lnTo>
                    <a:pt x="190355" y="66857"/>
                  </a:lnTo>
                  <a:lnTo>
                    <a:pt x="173576" y="70308"/>
                  </a:lnTo>
                  <a:lnTo>
                    <a:pt x="157838" y="73779"/>
                  </a:lnTo>
                  <a:lnTo>
                    <a:pt x="141970" y="77262"/>
                  </a:lnTo>
                  <a:lnTo>
                    <a:pt x="125295" y="80749"/>
                  </a:lnTo>
                  <a:lnTo>
                    <a:pt x="107973" y="84074"/>
                  </a:lnTo>
                  <a:lnTo>
                    <a:pt x="90710" y="86928"/>
                  </a:lnTo>
                  <a:lnTo>
                    <a:pt x="73957" y="89179"/>
                  </a:lnTo>
                  <a:lnTo>
                    <a:pt x="58235" y="90863"/>
                  </a:lnTo>
                  <a:lnTo>
                    <a:pt x="42636" y="92258"/>
                  </a:lnTo>
                  <a:lnTo>
                    <a:pt x="24678" y="9348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266547" y="1221305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27"/>
                  </a:lnTo>
                  <a:lnTo>
                    <a:pt x="1890" y="72312"/>
                  </a:lnTo>
                  <a:lnTo>
                    <a:pt x="3254" y="83945"/>
                  </a:lnTo>
                  <a:lnTo>
                    <a:pt x="4463" y="96055"/>
                  </a:lnTo>
                  <a:lnTo>
                    <a:pt x="5427" y="108408"/>
                  </a:lnTo>
                  <a:lnTo>
                    <a:pt x="6253" y="121908"/>
                  </a:lnTo>
                  <a:lnTo>
                    <a:pt x="7007" y="139979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274362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369119" y="1204682"/>
              <a:ext cx="238532" cy="195609"/>
            </a:xfrm>
            <a:custGeom>
              <a:avLst/>
              <a:gdLst/>
              <a:ahLst/>
              <a:cxnLst/>
              <a:rect l="0" t="0" r="0" b="0"/>
              <a:pathLst>
                <a:path w="238532" h="195609">
                  <a:moveTo>
                    <a:pt x="0" y="48209"/>
                  </a:moveTo>
                  <a:lnTo>
                    <a:pt x="2933" y="57077"/>
                  </a:lnTo>
                  <a:lnTo>
                    <a:pt x="5716" y="66064"/>
                  </a:lnTo>
                  <a:lnTo>
                    <a:pt x="8611" y="76064"/>
                  </a:lnTo>
                  <a:lnTo>
                    <a:pt x="11478" y="87217"/>
                  </a:lnTo>
                  <a:lnTo>
                    <a:pt x="13995" y="99677"/>
                  </a:lnTo>
                  <a:lnTo>
                    <a:pt x="16006" y="113384"/>
                  </a:lnTo>
                  <a:lnTo>
                    <a:pt x="17518" y="127975"/>
                  </a:lnTo>
                  <a:lnTo>
                    <a:pt x="18613" y="142904"/>
                  </a:lnTo>
                  <a:lnTo>
                    <a:pt x="19359" y="157732"/>
                  </a:lnTo>
                  <a:lnTo>
                    <a:pt x="18906" y="168943"/>
                  </a:lnTo>
                  <a:lnTo>
                    <a:pt x="16938" y="172342"/>
                  </a:lnTo>
                  <a:lnTo>
                    <a:pt x="14991" y="169377"/>
                  </a:lnTo>
                  <a:lnTo>
                    <a:pt x="13540" y="162103"/>
                  </a:lnTo>
                  <a:lnTo>
                    <a:pt x="12541" y="151781"/>
                  </a:lnTo>
                  <a:lnTo>
                    <a:pt x="11869" y="139267"/>
                  </a:lnTo>
                  <a:lnTo>
                    <a:pt x="11421" y="125356"/>
                  </a:lnTo>
                  <a:lnTo>
                    <a:pt x="11123" y="110821"/>
                  </a:lnTo>
                  <a:lnTo>
                    <a:pt x="10934" y="96140"/>
                  </a:lnTo>
                  <a:lnTo>
                    <a:pt x="11147" y="81847"/>
                  </a:lnTo>
                  <a:lnTo>
                    <a:pt x="12356" y="68622"/>
                  </a:lnTo>
                  <a:lnTo>
                    <a:pt x="14808" y="56731"/>
                  </a:lnTo>
                  <a:lnTo>
                    <a:pt x="18593" y="46253"/>
                  </a:lnTo>
                  <a:lnTo>
                    <a:pt x="23808" y="37271"/>
                  </a:lnTo>
                  <a:lnTo>
                    <a:pt x="30351" y="29688"/>
                  </a:lnTo>
                  <a:lnTo>
                    <a:pt x="37829" y="23915"/>
                  </a:lnTo>
                  <a:lnTo>
                    <a:pt x="45679" y="20915"/>
                  </a:lnTo>
                  <a:lnTo>
                    <a:pt x="53540" y="20979"/>
                  </a:lnTo>
                  <a:lnTo>
                    <a:pt x="61103" y="23953"/>
                  </a:lnTo>
                  <a:lnTo>
                    <a:pt x="68029" y="29603"/>
                  </a:lnTo>
                  <a:lnTo>
                    <a:pt x="74202" y="37510"/>
                  </a:lnTo>
                  <a:lnTo>
                    <a:pt x="79687" y="47019"/>
                  </a:lnTo>
                  <a:lnTo>
                    <a:pt x="84612" y="57369"/>
                  </a:lnTo>
                  <a:lnTo>
                    <a:pt x="89101" y="67988"/>
                  </a:lnTo>
                  <a:lnTo>
                    <a:pt x="92778" y="76081"/>
                  </a:lnTo>
                  <a:lnTo>
                    <a:pt x="95306" y="78422"/>
                  </a:lnTo>
                  <a:lnTo>
                    <a:pt x="97313" y="76076"/>
                  </a:lnTo>
                  <a:lnTo>
                    <a:pt x="99497" y="70680"/>
                  </a:lnTo>
                  <a:lnTo>
                    <a:pt x="102396" y="63386"/>
                  </a:lnTo>
                  <a:lnTo>
                    <a:pt x="106188" y="54916"/>
                  </a:lnTo>
                  <a:lnTo>
                    <a:pt x="110809" y="45710"/>
                  </a:lnTo>
                  <a:lnTo>
                    <a:pt x="116107" y="36039"/>
                  </a:lnTo>
                  <a:lnTo>
                    <a:pt x="121927" y="26088"/>
                  </a:lnTo>
                  <a:lnTo>
                    <a:pt x="128456" y="16617"/>
                  </a:lnTo>
                  <a:lnTo>
                    <a:pt x="136199" y="8923"/>
                  </a:lnTo>
                  <a:lnTo>
                    <a:pt x="145327" y="3572"/>
                  </a:lnTo>
                  <a:lnTo>
                    <a:pt x="155389" y="624"/>
                  </a:lnTo>
                  <a:lnTo>
                    <a:pt x="165528" y="0"/>
                  </a:lnTo>
                  <a:lnTo>
                    <a:pt x="175228" y="1400"/>
                  </a:lnTo>
                  <a:lnTo>
                    <a:pt x="184181" y="4574"/>
                  </a:lnTo>
                  <a:lnTo>
                    <a:pt x="192114" y="9429"/>
                  </a:lnTo>
                  <a:lnTo>
                    <a:pt x="199000" y="15760"/>
                  </a:lnTo>
                  <a:lnTo>
                    <a:pt x="204980" y="23277"/>
                  </a:lnTo>
                  <a:lnTo>
                    <a:pt x="210245" y="31692"/>
                  </a:lnTo>
                  <a:lnTo>
                    <a:pt x="214980" y="40758"/>
                  </a:lnTo>
                  <a:lnTo>
                    <a:pt x="219333" y="50286"/>
                  </a:lnTo>
                  <a:lnTo>
                    <a:pt x="223418" y="60134"/>
                  </a:lnTo>
                  <a:lnTo>
                    <a:pt x="227313" y="70208"/>
                  </a:lnTo>
                  <a:lnTo>
                    <a:pt x="230913" y="80600"/>
                  </a:lnTo>
                  <a:lnTo>
                    <a:pt x="233951" y="91569"/>
                  </a:lnTo>
                  <a:lnTo>
                    <a:pt x="236322" y="103206"/>
                  </a:lnTo>
                  <a:lnTo>
                    <a:pt x="237913" y="115294"/>
                  </a:lnTo>
                  <a:lnTo>
                    <a:pt x="238531" y="127409"/>
                  </a:lnTo>
                  <a:lnTo>
                    <a:pt x="238172" y="139289"/>
                  </a:lnTo>
                  <a:lnTo>
                    <a:pt x="237126" y="150605"/>
                  </a:lnTo>
                  <a:lnTo>
                    <a:pt x="235788" y="162087"/>
                  </a:lnTo>
                  <a:lnTo>
                    <a:pt x="234040" y="175860"/>
                  </a:lnTo>
                  <a:lnTo>
                    <a:pt x="231627" y="1956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648334" y="1189531"/>
              <a:ext cx="299853" cy="231817"/>
            </a:xfrm>
            <a:custGeom>
              <a:avLst/>
              <a:gdLst/>
              <a:ahLst/>
              <a:cxnLst/>
              <a:rect l="0" t="0" r="0" b="0"/>
              <a:pathLst>
                <a:path w="299853" h="231817">
                  <a:moveTo>
                    <a:pt x="5054" y="147588"/>
                  </a:moveTo>
                  <a:lnTo>
                    <a:pt x="10989" y="141787"/>
                  </a:lnTo>
                  <a:lnTo>
                    <a:pt x="17193" y="136863"/>
                  </a:lnTo>
                  <a:lnTo>
                    <a:pt x="24284" y="132356"/>
                  </a:lnTo>
                  <a:lnTo>
                    <a:pt x="32052" y="127962"/>
                  </a:lnTo>
                  <a:lnTo>
                    <a:pt x="40050" y="123300"/>
                  </a:lnTo>
                  <a:lnTo>
                    <a:pt x="47996" y="118190"/>
                  </a:lnTo>
                  <a:lnTo>
                    <a:pt x="55943" y="112785"/>
                  </a:lnTo>
                  <a:lnTo>
                    <a:pt x="64185" y="107461"/>
                  </a:lnTo>
                  <a:lnTo>
                    <a:pt x="72871" y="102432"/>
                  </a:lnTo>
                  <a:lnTo>
                    <a:pt x="81838" y="97581"/>
                  </a:lnTo>
                  <a:lnTo>
                    <a:pt x="90711" y="92564"/>
                  </a:lnTo>
                  <a:lnTo>
                    <a:pt x="99270" y="87184"/>
                  </a:lnTo>
                  <a:lnTo>
                    <a:pt x="107305" y="81248"/>
                  </a:lnTo>
                  <a:lnTo>
                    <a:pt x="114549" y="74499"/>
                  </a:lnTo>
                  <a:lnTo>
                    <a:pt x="120928" y="66879"/>
                  </a:lnTo>
                  <a:lnTo>
                    <a:pt x="126210" y="58488"/>
                  </a:lnTo>
                  <a:lnTo>
                    <a:pt x="129935" y="49486"/>
                  </a:lnTo>
                  <a:lnTo>
                    <a:pt x="131987" y="40033"/>
                  </a:lnTo>
                  <a:lnTo>
                    <a:pt x="132230" y="30586"/>
                  </a:lnTo>
                  <a:lnTo>
                    <a:pt x="130348" y="21857"/>
                  </a:lnTo>
                  <a:lnTo>
                    <a:pt x="126373" y="14185"/>
                  </a:lnTo>
                  <a:lnTo>
                    <a:pt x="120451" y="7883"/>
                  </a:lnTo>
                  <a:lnTo>
                    <a:pt x="112663" y="3400"/>
                  </a:lnTo>
                  <a:lnTo>
                    <a:pt x="103247" y="798"/>
                  </a:lnTo>
                  <a:lnTo>
                    <a:pt x="92690" y="0"/>
                  </a:lnTo>
                  <a:lnTo>
                    <a:pt x="81621" y="968"/>
                  </a:lnTo>
                  <a:lnTo>
                    <a:pt x="70445" y="3514"/>
                  </a:lnTo>
                  <a:lnTo>
                    <a:pt x="59502" y="7660"/>
                  </a:lnTo>
                  <a:lnTo>
                    <a:pt x="49155" y="13716"/>
                  </a:lnTo>
                  <a:lnTo>
                    <a:pt x="39534" y="21678"/>
                  </a:lnTo>
                  <a:lnTo>
                    <a:pt x="30752" y="31277"/>
                  </a:lnTo>
                  <a:lnTo>
                    <a:pt x="22991" y="42162"/>
                  </a:lnTo>
                  <a:lnTo>
                    <a:pt x="16253" y="54001"/>
                  </a:lnTo>
                  <a:lnTo>
                    <a:pt x="10557" y="66526"/>
                  </a:lnTo>
                  <a:lnTo>
                    <a:pt x="6021" y="79531"/>
                  </a:lnTo>
                  <a:lnTo>
                    <a:pt x="2606" y="92865"/>
                  </a:lnTo>
                  <a:lnTo>
                    <a:pt x="464" y="106257"/>
                  </a:lnTo>
                  <a:lnTo>
                    <a:pt x="0" y="119329"/>
                  </a:lnTo>
                  <a:lnTo>
                    <a:pt x="1286" y="131901"/>
                  </a:lnTo>
                  <a:lnTo>
                    <a:pt x="4269" y="143971"/>
                  </a:lnTo>
                  <a:lnTo>
                    <a:pt x="8936" y="155617"/>
                  </a:lnTo>
                  <a:lnTo>
                    <a:pt x="15118" y="166930"/>
                  </a:lnTo>
                  <a:lnTo>
                    <a:pt x="22691" y="177835"/>
                  </a:lnTo>
                  <a:lnTo>
                    <a:pt x="31668" y="188091"/>
                  </a:lnTo>
                  <a:lnTo>
                    <a:pt x="41932" y="197614"/>
                  </a:lnTo>
                  <a:lnTo>
                    <a:pt x="53416" y="206145"/>
                  </a:lnTo>
                  <a:lnTo>
                    <a:pt x="66181" y="213197"/>
                  </a:lnTo>
                  <a:lnTo>
                    <a:pt x="80135" y="218642"/>
                  </a:lnTo>
                  <a:lnTo>
                    <a:pt x="94911" y="222654"/>
                  </a:lnTo>
                  <a:lnTo>
                    <a:pt x="109976" y="225520"/>
                  </a:lnTo>
                  <a:lnTo>
                    <a:pt x="124996" y="227526"/>
                  </a:lnTo>
                  <a:lnTo>
                    <a:pt x="139843" y="228910"/>
                  </a:lnTo>
                  <a:lnTo>
                    <a:pt x="154498" y="229856"/>
                  </a:lnTo>
                  <a:lnTo>
                    <a:pt x="168991" y="230498"/>
                  </a:lnTo>
                  <a:lnTo>
                    <a:pt x="183522" y="230932"/>
                  </a:lnTo>
                  <a:lnTo>
                    <a:pt x="198430" y="231224"/>
                  </a:lnTo>
                  <a:lnTo>
                    <a:pt x="213861" y="231420"/>
                  </a:lnTo>
                  <a:lnTo>
                    <a:pt x="229425" y="231552"/>
                  </a:lnTo>
                  <a:lnTo>
                    <a:pt x="246036" y="231654"/>
                  </a:lnTo>
                  <a:lnTo>
                    <a:pt x="267392" y="231737"/>
                  </a:lnTo>
                  <a:lnTo>
                    <a:pt x="299852" y="231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5580103" y="2922254"/>
            <a:ext cx="1179193" cy="657436"/>
            <a:chOff x="5580103" y="2922254"/>
            <a:chExt cx="1179193" cy="657436"/>
          </a:xfrm>
        </p:grpSpPr>
        <p:sp>
          <p:nvSpPr>
            <p:cNvPr id="178" name="Freeform 177"/>
            <p:cNvSpPr/>
            <p:nvPr/>
          </p:nvSpPr>
          <p:spPr>
            <a:xfrm>
              <a:off x="6159171" y="2922254"/>
              <a:ext cx="600125" cy="15198"/>
            </a:xfrm>
            <a:custGeom>
              <a:avLst/>
              <a:gdLst/>
              <a:ahLst/>
              <a:cxnLst/>
              <a:rect l="0" t="0" r="0" b="0"/>
              <a:pathLst>
                <a:path w="600125" h="15198">
                  <a:moveTo>
                    <a:pt x="600124" y="15196"/>
                  </a:moveTo>
                  <a:lnTo>
                    <a:pt x="588390" y="15196"/>
                  </a:lnTo>
                  <a:lnTo>
                    <a:pt x="577260" y="15197"/>
                  </a:lnTo>
                  <a:lnTo>
                    <a:pt x="565661" y="15197"/>
                  </a:lnTo>
                  <a:lnTo>
                    <a:pt x="553501" y="15197"/>
                  </a:lnTo>
                  <a:lnTo>
                    <a:pt x="540840" y="15197"/>
                  </a:lnTo>
                  <a:lnTo>
                    <a:pt x="527779" y="15197"/>
                  </a:lnTo>
                  <a:lnTo>
                    <a:pt x="514254" y="15197"/>
                  </a:lnTo>
                  <a:lnTo>
                    <a:pt x="500041" y="15197"/>
                  </a:lnTo>
                  <a:lnTo>
                    <a:pt x="485073" y="15192"/>
                  </a:lnTo>
                  <a:lnTo>
                    <a:pt x="469429" y="15019"/>
                  </a:lnTo>
                  <a:lnTo>
                    <a:pt x="453243" y="14371"/>
                  </a:lnTo>
                  <a:lnTo>
                    <a:pt x="436644" y="13122"/>
                  </a:lnTo>
                  <a:lnTo>
                    <a:pt x="419580" y="11469"/>
                  </a:lnTo>
                  <a:lnTo>
                    <a:pt x="401835" y="9821"/>
                  </a:lnTo>
                  <a:lnTo>
                    <a:pt x="383348" y="8418"/>
                  </a:lnTo>
                  <a:lnTo>
                    <a:pt x="364527" y="7326"/>
                  </a:lnTo>
                  <a:lnTo>
                    <a:pt x="346118" y="6518"/>
                  </a:lnTo>
                  <a:lnTo>
                    <a:pt x="328501" y="5939"/>
                  </a:lnTo>
                  <a:lnTo>
                    <a:pt x="311230" y="5535"/>
                  </a:lnTo>
                  <a:lnTo>
                    <a:pt x="293268" y="5255"/>
                  </a:lnTo>
                  <a:lnTo>
                    <a:pt x="274080" y="5060"/>
                  </a:lnTo>
                  <a:lnTo>
                    <a:pt x="254107" y="4757"/>
                  </a:lnTo>
                  <a:lnTo>
                    <a:pt x="234452" y="4021"/>
                  </a:lnTo>
                  <a:lnTo>
                    <a:pt x="215747" y="2718"/>
                  </a:lnTo>
                  <a:lnTo>
                    <a:pt x="198120" y="1198"/>
                  </a:lnTo>
                  <a:lnTo>
                    <a:pt x="181449" y="172"/>
                  </a:lnTo>
                  <a:lnTo>
                    <a:pt x="165532" y="0"/>
                  </a:lnTo>
                  <a:lnTo>
                    <a:pt x="150012" y="548"/>
                  </a:lnTo>
                  <a:lnTo>
                    <a:pt x="134424" y="1380"/>
                  </a:lnTo>
                  <a:lnTo>
                    <a:pt x="118517" y="2200"/>
                  </a:lnTo>
                  <a:lnTo>
                    <a:pt x="102236" y="2884"/>
                  </a:lnTo>
                  <a:lnTo>
                    <a:pt x="85619" y="3410"/>
                  </a:lnTo>
                  <a:lnTo>
                    <a:pt x="68758" y="3796"/>
                  </a:lnTo>
                  <a:lnTo>
                    <a:pt x="52479" y="4070"/>
                  </a:lnTo>
                  <a:lnTo>
                    <a:pt x="36726" y="4292"/>
                  </a:lnTo>
                  <a:lnTo>
                    <a:pt x="20115" y="4480"/>
                  </a:lnTo>
                  <a:lnTo>
                    <a:pt x="0" y="4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580103" y="3165681"/>
              <a:ext cx="242145" cy="414009"/>
            </a:xfrm>
            <a:custGeom>
              <a:avLst/>
              <a:gdLst/>
              <a:ahLst/>
              <a:cxnLst/>
              <a:rect l="0" t="0" r="0" b="0"/>
              <a:pathLst>
                <a:path w="242145" h="414009">
                  <a:moveTo>
                    <a:pt x="0" y="371894"/>
                  </a:moveTo>
                  <a:lnTo>
                    <a:pt x="2935" y="363093"/>
                  </a:lnTo>
                  <a:lnTo>
                    <a:pt x="5717" y="354746"/>
                  </a:lnTo>
                  <a:lnTo>
                    <a:pt x="8616" y="346043"/>
                  </a:lnTo>
                  <a:lnTo>
                    <a:pt x="11656" y="336749"/>
                  </a:lnTo>
                  <a:lnTo>
                    <a:pt x="14821" y="326606"/>
                  </a:lnTo>
                  <a:lnTo>
                    <a:pt x="18085" y="315556"/>
                  </a:lnTo>
                  <a:lnTo>
                    <a:pt x="21423" y="303543"/>
                  </a:lnTo>
                  <a:lnTo>
                    <a:pt x="24815" y="290425"/>
                  </a:lnTo>
                  <a:lnTo>
                    <a:pt x="28244" y="276229"/>
                  </a:lnTo>
                  <a:lnTo>
                    <a:pt x="31698" y="261121"/>
                  </a:lnTo>
                  <a:lnTo>
                    <a:pt x="35170" y="245303"/>
                  </a:lnTo>
                  <a:lnTo>
                    <a:pt x="38655" y="228967"/>
                  </a:lnTo>
                  <a:lnTo>
                    <a:pt x="42148" y="212593"/>
                  </a:lnTo>
                  <a:lnTo>
                    <a:pt x="45646" y="196906"/>
                  </a:lnTo>
                  <a:lnTo>
                    <a:pt x="49144" y="182243"/>
                  </a:lnTo>
                  <a:lnTo>
                    <a:pt x="52476" y="168431"/>
                  </a:lnTo>
                  <a:lnTo>
                    <a:pt x="55333" y="155001"/>
                  </a:lnTo>
                  <a:lnTo>
                    <a:pt x="57612" y="141695"/>
                  </a:lnTo>
                  <a:lnTo>
                    <a:pt x="60203" y="130718"/>
                  </a:lnTo>
                  <a:lnTo>
                    <a:pt x="63762" y="125496"/>
                  </a:lnTo>
                  <a:lnTo>
                    <a:pt x="67393" y="125821"/>
                  </a:lnTo>
                  <a:lnTo>
                    <a:pt x="70879" y="129998"/>
                  </a:lnTo>
                  <a:lnTo>
                    <a:pt x="74449" y="136422"/>
                  </a:lnTo>
                  <a:lnTo>
                    <a:pt x="78476" y="143845"/>
                  </a:lnTo>
                  <a:lnTo>
                    <a:pt x="83126" y="151554"/>
                  </a:lnTo>
                  <a:lnTo>
                    <a:pt x="88541" y="158746"/>
                  </a:lnTo>
                  <a:lnTo>
                    <a:pt x="94925" y="164393"/>
                  </a:lnTo>
                  <a:lnTo>
                    <a:pt x="102290" y="168080"/>
                  </a:lnTo>
                  <a:lnTo>
                    <a:pt x="110335" y="169596"/>
                  </a:lnTo>
                  <a:lnTo>
                    <a:pt x="118572" y="168654"/>
                  </a:lnTo>
                  <a:lnTo>
                    <a:pt x="126702" y="165356"/>
                  </a:lnTo>
                  <a:lnTo>
                    <a:pt x="134616" y="160077"/>
                  </a:lnTo>
                  <a:lnTo>
                    <a:pt x="142310" y="153263"/>
                  </a:lnTo>
                  <a:lnTo>
                    <a:pt x="149818" y="145318"/>
                  </a:lnTo>
                  <a:lnTo>
                    <a:pt x="157182" y="136564"/>
                  </a:lnTo>
                  <a:lnTo>
                    <a:pt x="164440" y="127244"/>
                  </a:lnTo>
                  <a:lnTo>
                    <a:pt x="171624" y="117530"/>
                  </a:lnTo>
                  <a:lnTo>
                    <a:pt x="178755" y="107381"/>
                  </a:lnTo>
                  <a:lnTo>
                    <a:pt x="185849" y="96575"/>
                  </a:lnTo>
                  <a:lnTo>
                    <a:pt x="192919" y="85043"/>
                  </a:lnTo>
                  <a:lnTo>
                    <a:pt x="199972" y="72856"/>
                  </a:lnTo>
                  <a:lnTo>
                    <a:pt x="207014" y="60142"/>
                  </a:lnTo>
                  <a:lnTo>
                    <a:pt x="214044" y="47037"/>
                  </a:lnTo>
                  <a:lnTo>
                    <a:pt x="220901" y="33812"/>
                  </a:lnTo>
                  <a:lnTo>
                    <a:pt x="227278" y="20861"/>
                  </a:lnTo>
                  <a:lnTo>
                    <a:pt x="233033" y="8477"/>
                  </a:lnTo>
                  <a:lnTo>
                    <a:pt x="237628" y="274"/>
                  </a:lnTo>
                  <a:lnTo>
                    <a:pt x="240420" y="0"/>
                  </a:lnTo>
                  <a:lnTo>
                    <a:pt x="241773" y="5203"/>
                  </a:lnTo>
                  <a:lnTo>
                    <a:pt x="242144" y="13848"/>
                  </a:lnTo>
                  <a:lnTo>
                    <a:pt x="241654" y="24973"/>
                  </a:lnTo>
                  <a:lnTo>
                    <a:pt x="240400" y="37960"/>
                  </a:lnTo>
                  <a:lnTo>
                    <a:pt x="238519" y="52321"/>
                  </a:lnTo>
                  <a:lnTo>
                    <a:pt x="236160" y="67671"/>
                  </a:lnTo>
                  <a:lnTo>
                    <a:pt x="233448" y="83722"/>
                  </a:lnTo>
                  <a:lnTo>
                    <a:pt x="230486" y="100422"/>
                  </a:lnTo>
                  <a:lnTo>
                    <a:pt x="227350" y="117929"/>
                  </a:lnTo>
                  <a:lnTo>
                    <a:pt x="224097" y="136262"/>
                  </a:lnTo>
                  <a:lnTo>
                    <a:pt x="220931" y="155151"/>
                  </a:lnTo>
                  <a:lnTo>
                    <a:pt x="218184" y="174139"/>
                  </a:lnTo>
                  <a:lnTo>
                    <a:pt x="216000" y="192940"/>
                  </a:lnTo>
                  <a:lnTo>
                    <a:pt x="214194" y="211141"/>
                  </a:lnTo>
                  <a:lnTo>
                    <a:pt x="212367" y="228137"/>
                  </a:lnTo>
                  <a:lnTo>
                    <a:pt x="210288" y="243724"/>
                  </a:lnTo>
                  <a:lnTo>
                    <a:pt x="208060" y="258343"/>
                  </a:lnTo>
                  <a:lnTo>
                    <a:pt x="206017" y="272856"/>
                  </a:lnTo>
                  <a:lnTo>
                    <a:pt x="204346" y="287771"/>
                  </a:lnTo>
                  <a:lnTo>
                    <a:pt x="203071" y="303082"/>
                  </a:lnTo>
                  <a:lnTo>
                    <a:pt x="202140" y="318447"/>
                  </a:lnTo>
                  <a:lnTo>
                    <a:pt x="201485" y="333632"/>
                  </a:lnTo>
                  <a:lnTo>
                    <a:pt x="201225" y="348344"/>
                  </a:lnTo>
                  <a:lnTo>
                    <a:pt x="201759" y="363826"/>
                  </a:lnTo>
                  <a:lnTo>
                    <a:pt x="204251" y="383669"/>
                  </a:lnTo>
                  <a:lnTo>
                    <a:pt x="210570" y="414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845163" y="3392573"/>
              <a:ext cx="135024" cy="134768"/>
            </a:xfrm>
            <a:custGeom>
              <a:avLst/>
              <a:gdLst/>
              <a:ahLst/>
              <a:cxnLst/>
              <a:rect l="0" t="0" r="0" b="0"/>
              <a:pathLst>
                <a:path w="135024" h="134768">
                  <a:moveTo>
                    <a:pt x="82381" y="60774"/>
                  </a:moveTo>
                  <a:lnTo>
                    <a:pt x="79448" y="51972"/>
                  </a:lnTo>
                  <a:lnTo>
                    <a:pt x="76665" y="43626"/>
                  </a:lnTo>
                  <a:lnTo>
                    <a:pt x="73757" y="34936"/>
                  </a:lnTo>
                  <a:lnTo>
                    <a:pt x="70370" y="26161"/>
                  </a:lnTo>
                  <a:lnTo>
                    <a:pt x="65909" y="17963"/>
                  </a:lnTo>
                  <a:lnTo>
                    <a:pt x="60143" y="10691"/>
                  </a:lnTo>
                  <a:lnTo>
                    <a:pt x="53327" y="4846"/>
                  </a:lnTo>
                  <a:lnTo>
                    <a:pt x="45991" y="1210"/>
                  </a:lnTo>
                  <a:lnTo>
                    <a:pt x="38508" y="0"/>
                  </a:lnTo>
                  <a:lnTo>
                    <a:pt x="31215" y="1122"/>
                  </a:lnTo>
                  <a:lnTo>
                    <a:pt x="24478" y="4451"/>
                  </a:lnTo>
                  <a:lnTo>
                    <a:pt x="18439" y="9691"/>
                  </a:lnTo>
                  <a:lnTo>
                    <a:pt x="13216" y="16613"/>
                  </a:lnTo>
                  <a:lnTo>
                    <a:pt x="8999" y="25144"/>
                  </a:lnTo>
                  <a:lnTo>
                    <a:pt x="5790" y="35100"/>
                  </a:lnTo>
                  <a:lnTo>
                    <a:pt x="3447" y="46207"/>
                  </a:lnTo>
                  <a:lnTo>
                    <a:pt x="1782" y="58184"/>
                  </a:lnTo>
                  <a:lnTo>
                    <a:pt x="626" y="70792"/>
                  </a:lnTo>
                  <a:lnTo>
                    <a:pt x="0" y="83681"/>
                  </a:lnTo>
                  <a:lnTo>
                    <a:pt x="104" y="96407"/>
                  </a:lnTo>
                  <a:lnTo>
                    <a:pt x="997" y="108720"/>
                  </a:lnTo>
                  <a:lnTo>
                    <a:pt x="2919" y="119766"/>
                  </a:lnTo>
                  <a:lnTo>
                    <a:pt x="6344" y="128063"/>
                  </a:lnTo>
                  <a:lnTo>
                    <a:pt x="11390" y="133038"/>
                  </a:lnTo>
                  <a:lnTo>
                    <a:pt x="17711" y="134767"/>
                  </a:lnTo>
                  <a:lnTo>
                    <a:pt x="24710" y="133508"/>
                  </a:lnTo>
                  <a:lnTo>
                    <a:pt x="31965" y="129739"/>
                  </a:lnTo>
                  <a:lnTo>
                    <a:pt x="39104" y="124009"/>
                  </a:lnTo>
                  <a:lnTo>
                    <a:pt x="45737" y="116826"/>
                  </a:lnTo>
                  <a:lnTo>
                    <a:pt x="51739" y="108633"/>
                  </a:lnTo>
                  <a:lnTo>
                    <a:pt x="58104" y="100939"/>
                  </a:lnTo>
                  <a:lnTo>
                    <a:pt x="65490" y="96265"/>
                  </a:lnTo>
                  <a:lnTo>
                    <a:pt x="72796" y="95396"/>
                  </a:lnTo>
                  <a:lnTo>
                    <a:pt x="79819" y="97427"/>
                  </a:lnTo>
                  <a:lnTo>
                    <a:pt x="86696" y="101316"/>
                  </a:lnTo>
                  <a:lnTo>
                    <a:pt x="93536" y="105692"/>
                  </a:lnTo>
                  <a:lnTo>
                    <a:pt x="100391" y="108882"/>
                  </a:lnTo>
                  <a:lnTo>
                    <a:pt x="107305" y="110089"/>
                  </a:lnTo>
                  <a:lnTo>
                    <a:pt x="114622" y="109788"/>
                  </a:lnTo>
                  <a:lnTo>
                    <a:pt x="123318" y="107576"/>
                  </a:lnTo>
                  <a:lnTo>
                    <a:pt x="135023" y="102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011772" y="3391951"/>
              <a:ext cx="126343" cy="124568"/>
            </a:xfrm>
            <a:custGeom>
              <a:avLst/>
              <a:gdLst/>
              <a:ahLst/>
              <a:cxnLst/>
              <a:rect l="0" t="0" r="0" b="0"/>
              <a:pathLst>
                <a:path w="126343" h="124568">
                  <a:moveTo>
                    <a:pt x="0" y="29810"/>
                  </a:moveTo>
                  <a:lnTo>
                    <a:pt x="67" y="41478"/>
                  </a:lnTo>
                  <a:lnTo>
                    <a:pt x="707" y="51967"/>
                  </a:lnTo>
                  <a:lnTo>
                    <a:pt x="2003" y="62269"/>
                  </a:lnTo>
                  <a:lnTo>
                    <a:pt x="3863" y="72570"/>
                  </a:lnTo>
                  <a:lnTo>
                    <a:pt x="6180" y="82914"/>
                  </a:lnTo>
                  <a:lnTo>
                    <a:pt x="8825" y="93221"/>
                  </a:lnTo>
                  <a:lnTo>
                    <a:pt x="10970" y="100562"/>
                  </a:lnTo>
                  <a:lnTo>
                    <a:pt x="11813" y="101200"/>
                  </a:lnTo>
                  <a:lnTo>
                    <a:pt x="11904" y="96069"/>
                  </a:lnTo>
                  <a:lnTo>
                    <a:pt x="11879" y="87192"/>
                  </a:lnTo>
                  <a:lnTo>
                    <a:pt x="12264" y="76501"/>
                  </a:lnTo>
                  <a:lnTo>
                    <a:pt x="13283" y="65170"/>
                  </a:lnTo>
                  <a:lnTo>
                    <a:pt x="15088" y="53917"/>
                  </a:lnTo>
                  <a:lnTo>
                    <a:pt x="17889" y="43257"/>
                  </a:lnTo>
                  <a:lnTo>
                    <a:pt x="21699" y="33377"/>
                  </a:lnTo>
                  <a:lnTo>
                    <a:pt x="26543" y="24395"/>
                  </a:lnTo>
                  <a:lnTo>
                    <a:pt x="32542" y="16489"/>
                  </a:lnTo>
                  <a:lnTo>
                    <a:pt x="39650" y="9658"/>
                  </a:lnTo>
                  <a:lnTo>
                    <a:pt x="47694" y="4236"/>
                  </a:lnTo>
                  <a:lnTo>
                    <a:pt x="56463" y="947"/>
                  </a:lnTo>
                  <a:lnTo>
                    <a:pt x="65758" y="0"/>
                  </a:lnTo>
                  <a:lnTo>
                    <a:pt x="75100" y="1314"/>
                  </a:lnTo>
                  <a:lnTo>
                    <a:pt x="83759" y="4779"/>
                  </a:lnTo>
                  <a:lnTo>
                    <a:pt x="91393" y="10109"/>
                  </a:lnTo>
                  <a:lnTo>
                    <a:pt x="98008" y="16922"/>
                  </a:lnTo>
                  <a:lnTo>
                    <a:pt x="103768" y="24850"/>
                  </a:lnTo>
                  <a:lnTo>
                    <a:pt x="108862" y="33587"/>
                  </a:lnTo>
                  <a:lnTo>
                    <a:pt x="113301" y="43060"/>
                  </a:lnTo>
                  <a:lnTo>
                    <a:pt x="116920" y="53404"/>
                  </a:lnTo>
                  <a:lnTo>
                    <a:pt x="119691" y="64609"/>
                  </a:lnTo>
                  <a:lnTo>
                    <a:pt x="121728" y="76139"/>
                  </a:lnTo>
                  <a:lnTo>
                    <a:pt x="123400" y="88245"/>
                  </a:lnTo>
                  <a:lnTo>
                    <a:pt x="124854" y="103110"/>
                  </a:lnTo>
                  <a:lnTo>
                    <a:pt x="126342" y="1245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190756" y="3382735"/>
              <a:ext cx="147400" cy="123564"/>
            </a:xfrm>
            <a:custGeom>
              <a:avLst/>
              <a:gdLst/>
              <a:ahLst/>
              <a:cxnLst/>
              <a:rect l="0" t="0" r="0" b="0"/>
              <a:pathLst>
                <a:path w="147400" h="123564">
                  <a:moveTo>
                    <a:pt x="0" y="49555"/>
                  </a:moveTo>
                  <a:lnTo>
                    <a:pt x="2933" y="58423"/>
                  </a:lnTo>
                  <a:lnTo>
                    <a:pt x="5716" y="67410"/>
                  </a:lnTo>
                  <a:lnTo>
                    <a:pt x="8611" y="77406"/>
                  </a:lnTo>
                  <a:lnTo>
                    <a:pt x="11479" y="88386"/>
                  </a:lnTo>
                  <a:lnTo>
                    <a:pt x="13995" y="100198"/>
                  </a:lnTo>
                  <a:lnTo>
                    <a:pt x="16010" y="112556"/>
                  </a:lnTo>
                  <a:lnTo>
                    <a:pt x="17647" y="121773"/>
                  </a:lnTo>
                  <a:lnTo>
                    <a:pt x="18975" y="123563"/>
                  </a:lnTo>
                  <a:lnTo>
                    <a:pt x="19851" y="119548"/>
                  </a:lnTo>
                  <a:lnTo>
                    <a:pt x="20536" y="111828"/>
                  </a:lnTo>
                  <a:lnTo>
                    <a:pt x="21474" y="101803"/>
                  </a:lnTo>
                  <a:lnTo>
                    <a:pt x="22894" y="90342"/>
                  </a:lnTo>
                  <a:lnTo>
                    <a:pt x="24814" y="78141"/>
                  </a:lnTo>
                  <a:lnTo>
                    <a:pt x="27167" y="65835"/>
                  </a:lnTo>
                  <a:lnTo>
                    <a:pt x="29867" y="53765"/>
                  </a:lnTo>
                  <a:lnTo>
                    <a:pt x="33151" y="42192"/>
                  </a:lnTo>
                  <a:lnTo>
                    <a:pt x="37565" y="31407"/>
                  </a:lnTo>
                  <a:lnTo>
                    <a:pt x="43314" y="21497"/>
                  </a:lnTo>
                  <a:lnTo>
                    <a:pt x="50294" y="12856"/>
                  </a:lnTo>
                  <a:lnTo>
                    <a:pt x="58274" y="6254"/>
                  </a:lnTo>
                  <a:lnTo>
                    <a:pt x="67010" y="1935"/>
                  </a:lnTo>
                  <a:lnTo>
                    <a:pt x="76127" y="0"/>
                  </a:lnTo>
                  <a:lnTo>
                    <a:pt x="85160" y="663"/>
                  </a:lnTo>
                  <a:lnTo>
                    <a:pt x="93855" y="3781"/>
                  </a:lnTo>
                  <a:lnTo>
                    <a:pt x="101996" y="9110"/>
                  </a:lnTo>
                  <a:lnTo>
                    <a:pt x="109319" y="16491"/>
                  </a:lnTo>
                  <a:lnTo>
                    <a:pt x="115757" y="25634"/>
                  </a:lnTo>
                  <a:lnTo>
                    <a:pt x="121251" y="36178"/>
                  </a:lnTo>
                  <a:lnTo>
                    <a:pt x="125652" y="47769"/>
                  </a:lnTo>
                  <a:lnTo>
                    <a:pt x="128989" y="60100"/>
                  </a:lnTo>
                  <a:lnTo>
                    <a:pt x="131622" y="72340"/>
                  </a:lnTo>
                  <a:lnTo>
                    <a:pt x="134510" y="84329"/>
                  </a:lnTo>
                  <a:lnTo>
                    <a:pt x="139027" y="97116"/>
                  </a:lnTo>
                  <a:lnTo>
                    <a:pt x="147399" y="11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375742" y="3374792"/>
              <a:ext cx="109813" cy="161538"/>
            </a:xfrm>
            <a:custGeom>
              <a:avLst/>
              <a:gdLst/>
              <a:ahLst/>
              <a:cxnLst/>
              <a:rect l="0" t="0" r="0" b="0"/>
              <a:pathLst>
                <a:path w="109813" h="161538">
                  <a:moveTo>
                    <a:pt x="15056" y="68026"/>
                  </a:moveTo>
                  <a:lnTo>
                    <a:pt x="26723" y="67959"/>
                  </a:lnTo>
                  <a:lnTo>
                    <a:pt x="37213" y="67319"/>
                  </a:lnTo>
                  <a:lnTo>
                    <a:pt x="47514" y="66018"/>
                  </a:lnTo>
                  <a:lnTo>
                    <a:pt x="57816" y="63985"/>
                  </a:lnTo>
                  <a:lnTo>
                    <a:pt x="68159" y="61021"/>
                  </a:lnTo>
                  <a:lnTo>
                    <a:pt x="78531" y="57096"/>
                  </a:lnTo>
                  <a:lnTo>
                    <a:pt x="88268" y="52174"/>
                  </a:lnTo>
                  <a:lnTo>
                    <a:pt x="96132" y="46123"/>
                  </a:lnTo>
                  <a:lnTo>
                    <a:pt x="101590" y="38987"/>
                  </a:lnTo>
                  <a:lnTo>
                    <a:pt x="104437" y="31265"/>
                  </a:lnTo>
                  <a:lnTo>
                    <a:pt x="104461" y="23776"/>
                  </a:lnTo>
                  <a:lnTo>
                    <a:pt x="101839" y="16972"/>
                  </a:lnTo>
                  <a:lnTo>
                    <a:pt x="96860" y="11101"/>
                  </a:lnTo>
                  <a:lnTo>
                    <a:pt x="89722" y="6382"/>
                  </a:lnTo>
                  <a:lnTo>
                    <a:pt x="80753" y="2813"/>
                  </a:lnTo>
                  <a:lnTo>
                    <a:pt x="70669" y="551"/>
                  </a:lnTo>
                  <a:lnTo>
                    <a:pt x="60451" y="0"/>
                  </a:lnTo>
                  <a:lnTo>
                    <a:pt x="50659" y="1224"/>
                  </a:lnTo>
                  <a:lnTo>
                    <a:pt x="41460" y="4162"/>
                  </a:lnTo>
                  <a:lnTo>
                    <a:pt x="32822" y="8801"/>
                  </a:lnTo>
                  <a:lnTo>
                    <a:pt x="24650" y="14961"/>
                  </a:lnTo>
                  <a:lnTo>
                    <a:pt x="17161" y="22521"/>
                  </a:lnTo>
                  <a:lnTo>
                    <a:pt x="10874" y="31489"/>
                  </a:lnTo>
                  <a:lnTo>
                    <a:pt x="5980" y="41737"/>
                  </a:lnTo>
                  <a:lnTo>
                    <a:pt x="2523" y="52871"/>
                  </a:lnTo>
                  <a:lnTo>
                    <a:pt x="568" y="64337"/>
                  </a:lnTo>
                  <a:lnTo>
                    <a:pt x="0" y="75782"/>
                  </a:lnTo>
                  <a:lnTo>
                    <a:pt x="736" y="86906"/>
                  </a:lnTo>
                  <a:lnTo>
                    <a:pt x="2817" y="97377"/>
                  </a:lnTo>
                  <a:lnTo>
                    <a:pt x="6140" y="107084"/>
                  </a:lnTo>
                  <a:lnTo>
                    <a:pt x="10487" y="116094"/>
                  </a:lnTo>
                  <a:lnTo>
                    <a:pt x="15620" y="124540"/>
                  </a:lnTo>
                  <a:lnTo>
                    <a:pt x="21336" y="132556"/>
                  </a:lnTo>
                  <a:lnTo>
                    <a:pt x="27631" y="140094"/>
                  </a:lnTo>
                  <a:lnTo>
                    <a:pt x="34687" y="146938"/>
                  </a:lnTo>
                  <a:lnTo>
                    <a:pt x="42541" y="153011"/>
                  </a:lnTo>
                  <a:lnTo>
                    <a:pt x="50935" y="157903"/>
                  </a:lnTo>
                  <a:lnTo>
                    <a:pt x="59415" y="160827"/>
                  </a:lnTo>
                  <a:lnTo>
                    <a:pt x="67706" y="161537"/>
                  </a:lnTo>
                  <a:lnTo>
                    <a:pt x="75616" y="160560"/>
                  </a:lnTo>
                  <a:lnTo>
                    <a:pt x="83831" y="158827"/>
                  </a:lnTo>
                  <a:lnTo>
                    <a:pt x="94183" y="156182"/>
                  </a:lnTo>
                  <a:lnTo>
                    <a:pt x="109812" y="152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523060" y="3358590"/>
              <a:ext cx="173065" cy="188920"/>
            </a:xfrm>
            <a:custGeom>
              <a:avLst/>
              <a:gdLst/>
              <a:ahLst/>
              <a:cxnLst/>
              <a:rect l="0" t="0" r="0" b="0"/>
              <a:pathLst>
                <a:path w="173065" h="188920">
                  <a:moveTo>
                    <a:pt x="4609" y="94757"/>
                  </a:moveTo>
                  <a:lnTo>
                    <a:pt x="1809" y="103558"/>
                  </a:lnTo>
                  <a:lnTo>
                    <a:pt x="307" y="111904"/>
                  </a:lnTo>
                  <a:lnTo>
                    <a:pt x="0" y="120603"/>
                  </a:lnTo>
                  <a:lnTo>
                    <a:pt x="679" y="129724"/>
                  </a:lnTo>
                  <a:lnTo>
                    <a:pt x="2147" y="139219"/>
                  </a:lnTo>
                  <a:lnTo>
                    <a:pt x="4216" y="149011"/>
                  </a:lnTo>
                  <a:lnTo>
                    <a:pt x="6725" y="159025"/>
                  </a:lnTo>
                  <a:lnTo>
                    <a:pt x="9549" y="169199"/>
                  </a:lnTo>
                  <a:lnTo>
                    <a:pt x="12565" y="179411"/>
                  </a:lnTo>
                  <a:lnTo>
                    <a:pt x="14826" y="187032"/>
                  </a:lnTo>
                  <a:lnTo>
                    <a:pt x="15248" y="188919"/>
                  </a:lnTo>
                  <a:lnTo>
                    <a:pt x="14234" y="186248"/>
                  </a:lnTo>
                  <a:lnTo>
                    <a:pt x="12468" y="180315"/>
                  </a:lnTo>
                  <a:lnTo>
                    <a:pt x="10606" y="171614"/>
                  </a:lnTo>
                  <a:lnTo>
                    <a:pt x="8994" y="160583"/>
                  </a:lnTo>
                  <a:lnTo>
                    <a:pt x="7897" y="148035"/>
                  </a:lnTo>
                  <a:lnTo>
                    <a:pt x="7604" y="135044"/>
                  </a:lnTo>
                  <a:lnTo>
                    <a:pt x="8185" y="122256"/>
                  </a:lnTo>
                  <a:lnTo>
                    <a:pt x="9709" y="109900"/>
                  </a:lnTo>
                  <a:lnTo>
                    <a:pt x="12326" y="97992"/>
                  </a:lnTo>
                  <a:lnTo>
                    <a:pt x="16015" y="86467"/>
                  </a:lnTo>
                  <a:lnTo>
                    <a:pt x="20779" y="75405"/>
                  </a:lnTo>
                  <a:lnTo>
                    <a:pt x="26724" y="65035"/>
                  </a:lnTo>
                  <a:lnTo>
                    <a:pt x="33803" y="55427"/>
                  </a:lnTo>
                  <a:lnTo>
                    <a:pt x="41997" y="46668"/>
                  </a:lnTo>
                  <a:lnTo>
                    <a:pt x="51399" y="38929"/>
                  </a:lnTo>
                  <a:lnTo>
                    <a:pt x="61942" y="32205"/>
                  </a:lnTo>
                  <a:lnTo>
                    <a:pt x="73276" y="26351"/>
                  </a:lnTo>
                  <a:lnTo>
                    <a:pt x="84874" y="21176"/>
                  </a:lnTo>
                  <a:lnTo>
                    <a:pt x="96415" y="16511"/>
                  </a:lnTo>
                  <a:lnTo>
                    <a:pt x="107898" y="12362"/>
                  </a:lnTo>
                  <a:lnTo>
                    <a:pt x="120998" y="8505"/>
                  </a:lnTo>
                  <a:lnTo>
                    <a:pt x="140217" y="4596"/>
                  </a:lnTo>
                  <a:lnTo>
                    <a:pt x="1730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6" name="Freeform 185"/>
          <p:cNvSpPr/>
          <p:nvPr/>
        </p:nvSpPr>
        <p:spPr>
          <a:xfrm>
            <a:off x="3284891" y="5822260"/>
            <a:ext cx="1168664" cy="31585"/>
          </a:xfrm>
          <a:custGeom>
            <a:avLst/>
            <a:gdLst/>
            <a:ahLst/>
            <a:cxnLst/>
            <a:rect l="0" t="0" r="0" b="0"/>
            <a:pathLst>
              <a:path w="1168664" h="31585">
                <a:moveTo>
                  <a:pt x="1168663" y="31584"/>
                </a:moveTo>
                <a:lnTo>
                  <a:pt x="1156995" y="31517"/>
                </a:lnTo>
                <a:lnTo>
                  <a:pt x="1146506" y="30877"/>
                </a:lnTo>
                <a:lnTo>
                  <a:pt x="1136200" y="29581"/>
                </a:lnTo>
                <a:lnTo>
                  <a:pt x="1125726" y="27721"/>
                </a:lnTo>
                <a:lnTo>
                  <a:pt x="1114734" y="25404"/>
                </a:lnTo>
                <a:lnTo>
                  <a:pt x="1103091" y="22742"/>
                </a:lnTo>
                <a:lnTo>
                  <a:pt x="1090838" y="19991"/>
                </a:lnTo>
                <a:lnTo>
                  <a:pt x="1078083" y="17532"/>
                </a:lnTo>
                <a:lnTo>
                  <a:pt x="1064947" y="15546"/>
                </a:lnTo>
                <a:lnTo>
                  <a:pt x="1051534" y="13875"/>
                </a:lnTo>
                <a:lnTo>
                  <a:pt x="1037923" y="12138"/>
                </a:lnTo>
                <a:lnTo>
                  <a:pt x="1024176" y="10121"/>
                </a:lnTo>
                <a:lnTo>
                  <a:pt x="1010334" y="7933"/>
                </a:lnTo>
                <a:lnTo>
                  <a:pt x="996429" y="5917"/>
                </a:lnTo>
                <a:lnTo>
                  <a:pt x="982480" y="4265"/>
                </a:lnTo>
                <a:lnTo>
                  <a:pt x="968501" y="3003"/>
                </a:lnTo>
                <a:lnTo>
                  <a:pt x="954503" y="2081"/>
                </a:lnTo>
                <a:lnTo>
                  <a:pt x="940492" y="1426"/>
                </a:lnTo>
                <a:lnTo>
                  <a:pt x="926472" y="969"/>
                </a:lnTo>
                <a:lnTo>
                  <a:pt x="912446" y="655"/>
                </a:lnTo>
                <a:lnTo>
                  <a:pt x="898416" y="441"/>
                </a:lnTo>
                <a:lnTo>
                  <a:pt x="884383" y="296"/>
                </a:lnTo>
                <a:lnTo>
                  <a:pt x="870349" y="198"/>
                </a:lnTo>
                <a:lnTo>
                  <a:pt x="856313" y="132"/>
                </a:lnTo>
                <a:lnTo>
                  <a:pt x="842276" y="88"/>
                </a:lnTo>
                <a:lnTo>
                  <a:pt x="828240" y="59"/>
                </a:lnTo>
                <a:lnTo>
                  <a:pt x="814202" y="39"/>
                </a:lnTo>
                <a:lnTo>
                  <a:pt x="800165" y="26"/>
                </a:lnTo>
                <a:lnTo>
                  <a:pt x="786127" y="17"/>
                </a:lnTo>
                <a:lnTo>
                  <a:pt x="772089" y="11"/>
                </a:lnTo>
                <a:lnTo>
                  <a:pt x="758051" y="7"/>
                </a:lnTo>
                <a:lnTo>
                  <a:pt x="744013" y="4"/>
                </a:lnTo>
                <a:lnTo>
                  <a:pt x="729971" y="3"/>
                </a:lnTo>
                <a:lnTo>
                  <a:pt x="715760" y="2"/>
                </a:lnTo>
                <a:lnTo>
                  <a:pt x="701074" y="1"/>
                </a:lnTo>
                <a:lnTo>
                  <a:pt x="685788" y="0"/>
                </a:lnTo>
                <a:lnTo>
                  <a:pt x="670097" y="0"/>
                </a:lnTo>
                <a:lnTo>
                  <a:pt x="654411" y="0"/>
                </a:lnTo>
                <a:lnTo>
                  <a:pt x="638970" y="0"/>
                </a:lnTo>
                <a:lnTo>
                  <a:pt x="623839" y="0"/>
                </a:lnTo>
                <a:lnTo>
                  <a:pt x="608993" y="0"/>
                </a:lnTo>
                <a:lnTo>
                  <a:pt x="594377" y="0"/>
                </a:lnTo>
                <a:lnTo>
                  <a:pt x="579934" y="0"/>
                </a:lnTo>
                <a:lnTo>
                  <a:pt x="565616" y="0"/>
                </a:lnTo>
                <a:lnTo>
                  <a:pt x="551387" y="0"/>
                </a:lnTo>
                <a:lnTo>
                  <a:pt x="537219" y="0"/>
                </a:lnTo>
                <a:lnTo>
                  <a:pt x="523094" y="0"/>
                </a:lnTo>
                <a:lnTo>
                  <a:pt x="508992" y="0"/>
                </a:lnTo>
                <a:lnTo>
                  <a:pt x="494742" y="0"/>
                </a:lnTo>
                <a:lnTo>
                  <a:pt x="480029" y="0"/>
                </a:lnTo>
                <a:lnTo>
                  <a:pt x="464725" y="0"/>
                </a:lnTo>
                <a:lnTo>
                  <a:pt x="449022" y="0"/>
                </a:lnTo>
                <a:lnTo>
                  <a:pt x="433328" y="0"/>
                </a:lnTo>
                <a:lnTo>
                  <a:pt x="417882" y="0"/>
                </a:lnTo>
                <a:lnTo>
                  <a:pt x="402747" y="0"/>
                </a:lnTo>
                <a:lnTo>
                  <a:pt x="387899" y="0"/>
                </a:lnTo>
                <a:lnTo>
                  <a:pt x="373281" y="0"/>
                </a:lnTo>
                <a:lnTo>
                  <a:pt x="358837" y="0"/>
                </a:lnTo>
                <a:lnTo>
                  <a:pt x="344519" y="0"/>
                </a:lnTo>
                <a:lnTo>
                  <a:pt x="330290" y="0"/>
                </a:lnTo>
                <a:lnTo>
                  <a:pt x="316122" y="0"/>
                </a:lnTo>
                <a:lnTo>
                  <a:pt x="301996" y="0"/>
                </a:lnTo>
                <a:lnTo>
                  <a:pt x="287894" y="0"/>
                </a:lnTo>
                <a:lnTo>
                  <a:pt x="273644" y="0"/>
                </a:lnTo>
                <a:lnTo>
                  <a:pt x="258931" y="0"/>
                </a:lnTo>
                <a:lnTo>
                  <a:pt x="243621" y="0"/>
                </a:lnTo>
                <a:lnTo>
                  <a:pt x="227746" y="0"/>
                </a:lnTo>
                <a:lnTo>
                  <a:pt x="211404" y="0"/>
                </a:lnTo>
                <a:lnTo>
                  <a:pt x="194714" y="4"/>
                </a:lnTo>
                <a:lnTo>
                  <a:pt x="178099" y="177"/>
                </a:lnTo>
                <a:lnTo>
                  <a:pt x="162251" y="825"/>
                </a:lnTo>
                <a:lnTo>
                  <a:pt x="147480" y="2073"/>
                </a:lnTo>
                <a:lnTo>
                  <a:pt x="133596" y="3726"/>
                </a:lnTo>
                <a:lnTo>
                  <a:pt x="120117" y="5374"/>
                </a:lnTo>
                <a:lnTo>
                  <a:pt x="106713" y="6777"/>
                </a:lnTo>
                <a:lnTo>
                  <a:pt x="93232" y="7870"/>
                </a:lnTo>
                <a:lnTo>
                  <a:pt x="79635" y="8678"/>
                </a:lnTo>
                <a:lnTo>
                  <a:pt x="65938" y="9256"/>
                </a:lnTo>
                <a:lnTo>
                  <a:pt x="52577" y="9661"/>
                </a:lnTo>
                <a:lnTo>
                  <a:pt x="38967" y="9985"/>
                </a:lnTo>
                <a:lnTo>
                  <a:pt x="22795" y="10258"/>
                </a:lnTo>
                <a:lnTo>
                  <a:pt x="0" y="105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3" name="Group 192"/>
          <p:cNvGrpSpPr/>
          <p:nvPr/>
        </p:nvGrpSpPr>
        <p:grpSpPr>
          <a:xfrm>
            <a:off x="3505989" y="6048726"/>
            <a:ext cx="810696" cy="352601"/>
            <a:chOff x="3505989" y="6048726"/>
            <a:chExt cx="810696" cy="352601"/>
          </a:xfrm>
        </p:grpSpPr>
        <p:sp>
          <p:nvSpPr>
            <p:cNvPr id="187" name="Freeform 186"/>
            <p:cNvSpPr/>
            <p:nvPr/>
          </p:nvSpPr>
          <p:spPr>
            <a:xfrm>
              <a:off x="3611274" y="6096000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70"/>
                  </a:lnTo>
                  <a:lnTo>
                    <a:pt x="3905" y="82142"/>
                  </a:lnTo>
                  <a:lnTo>
                    <a:pt x="6202" y="94707"/>
                  </a:lnTo>
                  <a:lnTo>
                    <a:pt x="8853" y="108272"/>
                  </a:lnTo>
                  <a:lnTo>
                    <a:pt x="11599" y="122825"/>
                  </a:lnTo>
                  <a:lnTo>
                    <a:pt x="14055" y="138203"/>
                  </a:lnTo>
                  <a:lnTo>
                    <a:pt x="16039" y="154206"/>
                  </a:lnTo>
                  <a:lnTo>
                    <a:pt x="17742" y="170289"/>
                  </a:lnTo>
                  <a:lnTo>
                    <a:pt x="19896" y="187370"/>
                  </a:lnTo>
                  <a:lnTo>
                    <a:pt x="23806" y="209182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505989" y="6048726"/>
              <a:ext cx="212330" cy="184145"/>
            </a:xfrm>
            <a:custGeom>
              <a:avLst/>
              <a:gdLst/>
              <a:ahLst/>
              <a:cxnLst/>
              <a:rect l="0" t="0" r="0" b="0"/>
              <a:pathLst>
                <a:path w="212330" h="184145">
                  <a:moveTo>
                    <a:pt x="0" y="78859"/>
                  </a:moveTo>
                  <a:lnTo>
                    <a:pt x="3001" y="70125"/>
                  </a:lnTo>
                  <a:lnTo>
                    <a:pt x="6424" y="62419"/>
                  </a:lnTo>
                  <a:lnTo>
                    <a:pt x="10624" y="55021"/>
                  </a:lnTo>
                  <a:lnTo>
                    <a:pt x="15697" y="47932"/>
                  </a:lnTo>
                  <a:lnTo>
                    <a:pt x="21827" y="41402"/>
                  </a:lnTo>
                  <a:lnTo>
                    <a:pt x="29011" y="35526"/>
                  </a:lnTo>
                  <a:lnTo>
                    <a:pt x="37098" y="30089"/>
                  </a:lnTo>
                  <a:lnTo>
                    <a:pt x="45893" y="24669"/>
                  </a:lnTo>
                  <a:lnTo>
                    <a:pt x="55217" y="19030"/>
                  </a:lnTo>
                  <a:lnTo>
                    <a:pt x="65087" y="13428"/>
                  </a:lnTo>
                  <a:lnTo>
                    <a:pt x="75697" y="8500"/>
                  </a:lnTo>
                  <a:lnTo>
                    <a:pt x="87090" y="4560"/>
                  </a:lnTo>
                  <a:lnTo>
                    <a:pt x="99011" y="1764"/>
                  </a:lnTo>
                  <a:lnTo>
                    <a:pt x="111014" y="262"/>
                  </a:lnTo>
                  <a:lnTo>
                    <a:pt x="122828" y="0"/>
                  </a:lnTo>
                  <a:lnTo>
                    <a:pt x="134371" y="944"/>
                  </a:lnTo>
                  <a:lnTo>
                    <a:pt x="145655" y="3165"/>
                  </a:lnTo>
                  <a:lnTo>
                    <a:pt x="156718" y="6586"/>
                  </a:lnTo>
                  <a:lnTo>
                    <a:pt x="167282" y="11170"/>
                  </a:lnTo>
                  <a:lnTo>
                    <a:pt x="176777" y="16994"/>
                  </a:lnTo>
                  <a:lnTo>
                    <a:pt x="184980" y="23992"/>
                  </a:lnTo>
                  <a:lnTo>
                    <a:pt x="191980" y="32130"/>
                  </a:lnTo>
                  <a:lnTo>
                    <a:pt x="197999" y="41495"/>
                  </a:lnTo>
                  <a:lnTo>
                    <a:pt x="203262" y="52014"/>
                  </a:lnTo>
                  <a:lnTo>
                    <a:pt x="207646" y="63331"/>
                  </a:lnTo>
                  <a:lnTo>
                    <a:pt x="210694" y="74919"/>
                  </a:lnTo>
                  <a:lnTo>
                    <a:pt x="212260" y="86448"/>
                  </a:lnTo>
                  <a:lnTo>
                    <a:pt x="212329" y="97628"/>
                  </a:lnTo>
                  <a:lnTo>
                    <a:pt x="210856" y="108135"/>
                  </a:lnTo>
                  <a:lnTo>
                    <a:pt x="207974" y="117867"/>
                  </a:lnTo>
                  <a:lnTo>
                    <a:pt x="203938" y="126894"/>
                  </a:lnTo>
                  <a:lnTo>
                    <a:pt x="199019" y="135352"/>
                  </a:lnTo>
                  <a:lnTo>
                    <a:pt x="193452" y="143374"/>
                  </a:lnTo>
                  <a:lnTo>
                    <a:pt x="187259" y="150917"/>
                  </a:lnTo>
                  <a:lnTo>
                    <a:pt x="180271" y="157764"/>
                  </a:lnTo>
                  <a:lnTo>
                    <a:pt x="172467" y="163848"/>
                  </a:lnTo>
                  <a:lnTo>
                    <a:pt x="164216" y="169104"/>
                  </a:lnTo>
                  <a:lnTo>
                    <a:pt x="155280" y="173899"/>
                  </a:lnTo>
                  <a:lnTo>
                    <a:pt x="143757" y="178653"/>
                  </a:lnTo>
                  <a:lnTo>
                    <a:pt x="126342" y="184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758673" y="6053886"/>
              <a:ext cx="63172" cy="326384"/>
            </a:xfrm>
            <a:custGeom>
              <a:avLst/>
              <a:gdLst/>
              <a:ahLst/>
              <a:cxnLst/>
              <a:rect l="0" t="0" r="0" b="0"/>
              <a:pathLst>
                <a:path w="63172" h="32638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4" y="46623"/>
                  </a:lnTo>
                  <a:lnTo>
                    <a:pt x="6180" y="59283"/>
                  </a:lnTo>
                  <a:lnTo>
                    <a:pt x="8847" y="72340"/>
                  </a:lnTo>
                  <a:lnTo>
                    <a:pt x="11770" y="85691"/>
                  </a:lnTo>
                  <a:lnTo>
                    <a:pt x="14877" y="99257"/>
                  </a:lnTo>
                  <a:lnTo>
                    <a:pt x="18113" y="112972"/>
                  </a:lnTo>
                  <a:lnTo>
                    <a:pt x="21437" y="126791"/>
                  </a:lnTo>
                  <a:lnTo>
                    <a:pt x="24821" y="140681"/>
                  </a:lnTo>
                  <a:lnTo>
                    <a:pt x="28242" y="154619"/>
                  </a:lnTo>
                  <a:lnTo>
                    <a:pt x="31522" y="168591"/>
                  </a:lnTo>
                  <a:lnTo>
                    <a:pt x="34345" y="182584"/>
                  </a:lnTo>
                  <a:lnTo>
                    <a:pt x="36581" y="196587"/>
                  </a:lnTo>
                  <a:lnTo>
                    <a:pt x="38421" y="210433"/>
                  </a:lnTo>
                  <a:lnTo>
                    <a:pt x="40271" y="223809"/>
                  </a:lnTo>
                  <a:lnTo>
                    <a:pt x="42366" y="236589"/>
                  </a:lnTo>
                  <a:lnTo>
                    <a:pt x="44604" y="248968"/>
                  </a:lnTo>
                  <a:lnTo>
                    <a:pt x="46654" y="261354"/>
                  </a:lnTo>
                  <a:lnTo>
                    <a:pt x="48335" y="273969"/>
                  </a:lnTo>
                  <a:lnTo>
                    <a:pt x="49817" y="286267"/>
                  </a:lnTo>
                  <a:lnTo>
                    <a:pt x="51791" y="298237"/>
                  </a:lnTo>
                  <a:lnTo>
                    <a:pt x="55547" y="310935"/>
                  </a:lnTo>
                  <a:lnTo>
                    <a:pt x="63171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857031" y="6215308"/>
              <a:ext cx="143799" cy="143905"/>
            </a:xfrm>
            <a:custGeom>
              <a:avLst/>
              <a:gdLst/>
              <a:ahLst/>
              <a:cxnLst/>
              <a:rect l="0" t="0" r="0" b="0"/>
              <a:pathLst>
                <a:path w="143799" h="143905">
                  <a:moveTo>
                    <a:pt x="80627" y="80733"/>
                  </a:moveTo>
                  <a:lnTo>
                    <a:pt x="77693" y="71864"/>
                  </a:lnTo>
                  <a:lnTo>
                    <a:pt x="74910" y="62878"/>
                  </a:lnTo>
                  <a:lnTo>
                    <a:pt x="72006" y="52891"/>
                  </a:lnTo>
                  <a:lnTo>
                    <a:pt x="68793" y="42257"/>
                  </a:lnTo>
                  <a:lnTo>
                    <a:pt x="64980" y="31742"/>
                  </a:lnTo>
                  <a:lnTo>
                    <a:pt x="60453" y="21803"/>
                  </a:lnTo>
                  <a:lnTo>
                    <a:pt x="54944" y="13035"/>
                  </a:lnTo>
                  <a:lnTo>
                    <a:pt x="47960" y="6292"/>
                  </a:lnTo>
                  <a:lnTo>
                    <a:pt x="39387" y="1856"/>
                  </a:lnTo>
                  <a:lnTo>
                    <a:pt x="30054" y="0"/>
                  </a:lnTo>
                  <a:lnTo>
                    <a:pt x="21478" y="1241"/>
                  </a:lnTo>
                  <a:lnTo>
                    <a:pt x="14460" y="5563"/>
                  </a:lnTo>
                  <a:lnTo>
                    <a:pt x="9110" y="12682"/>
                  </a:lnTo>
                  <a:lnTo>
                    <a:pt x="5204" y="22334"/>
                  </a:lnTo>
                  <a:lnTo>
                    <a:pt x="2437" y="34109"/>
                  </a:lnTo>
                  <a:lnTo>
                    <a:pt x="680" y="47214"/>
                  </a:lnTo>
                  <a:lnTo>
                    <a:pt x="0" y="60606"/>
                  </a:lnTo>
                  <a:lnTo>
                    <a:pt x="352" y="73674"/>
                  </a:lnTo>
                  <a:lnTo>
                    <a:pt x="1737" y="86053"/>
                  </a:lnTo>
                  <a:lnTo>
                    <a:pt x="4268" y="97448"/>
                  </a:lnTo>
                  <a:lnTo>
                    <a:pt x="7903" y="107802"/>
                  </a:lnTo>
                  <a:lnTo>
                    <a:pt x="12633" y="116755"/>
                  </a:lnTo>
                  <a:lnTo>
                    <a:pt x="18557" y="123575"/>
                  </a:lnTo>
                  <a:lnTo>
                    <a:pt x="25612" y="128043"/>
                  </a:lnTo>
                  <a:lnTo>
                    <a:pt x="33450" y="130079"/>
                  </a:lnTo>
                  <a:lnTo>
                    <a:pt x="41550" y="129485"/>
                  </a:lnTo>
                  <a:lnTo>
                    <a:pt x="49578" y="126413"/>
                  </a:lnTo>
                  <a:lnTo>
                    <a:pt x="57085" y="121116"/>
                  </a:lnTo>
                  <a:lnTo>
                    <a:pt x="63440" y="113756"/>
                  </a:lnTo>
                  <a:lnTo>
                    <a:pt x="68414" y="104626"/>
                  </a:lnTo>
                  <a:lnTo>
                    <a:pt x="72108" y="94092"/>
                  </a:lnTo>
                  <a:lnTo>
                    <a:pt x="74761" y="82507"/>
                  </a:lnTo>
                  <a:lnTo>
                    <a:pt x="76607" y="70257"/>
                  </a:lnTo>
                  <a:lnTo>
                    <a:pt x="77266" y="60943"/>
                  </a:lnTo>
                  <a:lnTo>
                    <a:pt x="76976" y="58568"/>
                  </a:lnTo>
                  <a:lnTo>
                    <a:pt x="77424" y="61360"/>
                  </a:lnTo>
                  <a:lnTo>
                    <a:pt x="79251" y="67257"/>
                  </a:lnTo>
                  <a:lnTo>
                    <a:pt x="82420" y="74973"/>
                  </a:lnTo>
                  <a:lnTo>
                    <a:pt x="86684" y="83598"/>
                  </a:lnTo>
                  <a:lnTo>
                    <a:pt x="91773" y="92395"/>
                  </a:lnTo>
                  <a:lnTo>
                    <a:pt x="97460" y="100979"/>
                  </a:lnTo>
                  <a:lnTo>
                    <a:pt x="103649" y="109124"/>
                  </a:lnTo>
                  <a:lnTo>
                    <a:pt x="111184" y="117540"/>
                  </a:lnTo>
                  <a:lnTo>
                    <a:pt x="122958" y="128077"/>
                  </a:lnTo>
                  <a:lnTo>
                    <a:pt x="143798" y="143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994846" y="6199469"/>
              <a:ext cx="111269" cy="167336"/>
            </a:xfrm>
            <a:custGeom>
              <a:avLst/>
              <a:gdLst/>
              <a:ahLst/>
              <a:cxnLst/>
              <a:rect l="0" t="0" r="0" b="0"/>
              <a:pathLst>
                <a:path w="111269" h="167336">
                  <a:moveTo>
                    <a:pt x="90211" y="12344"/>
                  </a:moveTo>
                  <a:lnTo>
                    <a:pt x="81409" y="9410"/>
                  </a:lnTo>
                  <a:lnTo>
                    <a:pt x="73063" y="6628"/>
                  </a:lnTo>
                  <a:lnTo>
                    <a:pt x="64369" y="3743"/>
                  </a:lnTo>
                  <a:lnTo>
                    <a:pt x="55421" y="1221"/>
                  </a:lnTo>
                  <a:lnTo>
                    <a:pt x="46573" y="0"/>
                  </a:lnTo>
                  <a:lnTo>
                    <a:pt x="38040" y="501"/>
                  </a:lnTo>
                  <a:lnTo>
                    <a:pt x="30024" y="2812"/>
                  </a:lnTo>
                  <a:lnTo>
                    <a:pt x="22795" y="6959"/>
                  </a:lnTo>
                  <a:lnTo>
                    <a:pt x="16422" y="12756"/>
                  </a:lnTo>
                  <a:lnTo>
                    <a:pt x="10974" y="20055"/>
                  </a:lnTo>
                  <a:lnTo>
                    <a:pt x="6607" y="28841"/>
                  </a:lnTo>
                  <a:lnTo>
                    <a:pt x="3301" y="38967"/>
                  </a:lnTo>
                  <a:lnTo>
                    <a:pt x="1062" y="50188"/>
                  </a:lnTo>
                  <a:lnTo>
                    <a:pt x="0" y="62243"/>
                  </a:lnTo>
                  <a:lnTo>
                    <a:pt x="63" y="74902"/>
                  </a:lnTo>
                  <a:lnTo>
                    <a:pt x="1070" y="87825"/>
                  </a:lnTo>
                  <a:lnTo>
                    <a:pt x="2808" y="100575"/>
                  </a:lnTo>
                  <a:lnTo>
                    <a:pt x="5090" y="112921"/>
                  </a:lnTo>
                  <a:lnTo>
                    <a:pt x="7926" y="124669"/>
                  </a:lnTo>
                  <a:lnTo>
                    <a:pt x="11507" y="135566"/>
                  </a:lnTo>
                  <a:lnTo>
                    <a:pt x="15884" y="145549"/>
                  </a:lnTo>
                  <a:lnTo>
                    <a:pt x="21129" y="154237"/>
                  </a:lnTo>
                  <a:lnTo>
                    <a:pt x="27406" y="160871"/>
                  </a:lnTo>
                  <a:lnTo>
                    <a:pt x="34706" y="165214"/>
                  </a:lnTo>
                  <a:lnTo>
                    <a:pt x="42879" y="167335"/>
                  </a:lnTo>
                  <a:lnTo>
                    <a:pt x="51736" y="167329"/>
                  </a:lnTo>
                  <a:lnTo>
                    <a:pt x="61092" y="165479"/>
                  </a:lnTo>
                  <a:lnTo>
                    <a:pt x="70538" y="162279"/>
                  </a:lnTo>
                  <a:lnTo>
                    <a:pt x="80479" y="157921"/>
                  </a:lnTo>
                  <a:lnTo>
                    <a:pt x="92905" y="150909"/>
                  </a:lnTo>
                  <a:lnTo>
                    <a:pt x="111268" y="138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094505" y="6228452"/>
              <a:ext cx="222180" cy="172875"/>
            </a:xfrm>
            <a:custGeom>
              <a:avLst/>
              <a:gdLst/>
              <a:ahLst/>
              <a:cxnLst/>
              <a:rect l="0" t="0" r="0" b="0"/>
              <a:pathLst>
                <a:path w="222180" h="172875">
                  <a:moveTo>
                    <a:pt x="32666" y="99175"/>
                  </a:moveTo>
                  <a:lnTo>
                    <a:pt x="38600" y="93374"/>
                  </a:lnTo>
                  <a:lnTo>
                    <a:pt x="44805" y="88450"/>
                  </a:lnTo>
                  <a:lnTo>
                    <a:pt x="51896" y="83942"/>
                  </a:lnTo>
                  <a:lnTo>
                    <a:pt x="59664" y="79549"/>
                  </a:lnTo>
                  <a:lnTo>
                    <a:pt x="67662" y="74887"/>
                  </a:lnTo>
                  <a:lnTo>
                    <a:pt x="75598" y="69768"/>
                  </a:lnTo>
                  <a:lnTo>
                    <a:pt x="83200" y="64017"/>
                  </a:lnTo>
                  <a:lnTo>
                    <a:pt x="90144" y="57397"/>
                  </a:lnTo>
                  <a:lnTo>
                    <a:pt x="96315" y="49870"/>
                  </a:lnTo>
                  <a:lnTo>
                    <a:pt x="101286" y="41713"/>
                  </a:lnTo>
                  <a:lnTo>
                    <a:pt x="104269" y="33400"/>
                  </a:lnTo>
                  <a:lnTo>
                    <a:pt x="105005" y="25228"/>
                  </a:lnTo>
                  <a:lnTo>
                    <a:pt x="103380" y="17625"/>
                  </a:lnTo>
                  <a:lnTo>
                    <a:pt x="99173" y="11205"/>
                  </a:lnTo>
                  <a:lnTo>
                    <a:pt x="92532" y="6193"/>
                  </a:lnTo>
                  <a:lnTo>
                    <a:pt x="84024" y="2642"/>
                  </a:lnTo>
                  <a:lnTo>
                    <a:pt x="74421" y="618"/>
                  </a:lnTo>
                  <a:lnTo>
                    <a:pt x="64272" y="0"/>
                  </a:lnTo>
                  <a:lnTo>
                    <a:pt x="54039" y="701"/>
                  </a:lnTo>
                  <a:lnTo>
                    <a:pt x="44175" y="2758"/>
                  </a:lnTo>
                  <a:lnTo>
                    <a:pt x="34884" y="6069"/>
                  </a:lnTo>
                  <a:lnTo>
                    <a:pt x="26324" y="10579"/>
                  </a:lnTo>
                  <a:lnTo>
                    <a:pt x="18713" y="16353"/>
                  </a:lnTo>
                  <a:lnTo>
                    <a:pt x="12081" y="23312"/>
                  </a:lnTo>
                  <a:lnTo>
                    <a:pt x="6625" y="31255"/>
                  </a:lnTo>
                  <a:lnTo>
                    <a:pt x="2782" y="39958"/>
                  </a:lnTo>
                  <a:lnTo>
                    <a:pt x="641" y="49218"/>
                  </a:lnTo>
                  <a:lnTo>
                    <a:pt x="0" y="58875"/>
                  </a:lnTo>
                  <a:lnTo>
                    <a:pt x="549" y="68811"/>
                  </a:lnTo>
                  <a:lnTo>
                    <a:pt x="1998" y="78929"/>
                  </a:lnTo>
                  <a:lnTo>
                    <a:pt x="4427" y="88842"/>
                  </a:lnTo>
                  <a:lnTo>
                    <a:pt x="8258" y="97891"/>
                  </a:lnTo>
                  <a:lnTo>
                    <a:pt x="13613" y="105796"/>
                  </a:lnTo>
                  <a:lnTo>
                    <a:pt x="20327" y="112764"/>
                  </a:lnTo>
                  <a:lnTo>
                    <a:pt x="28129" y="119293"/>
                  </a:lnTo>
                  <a:lnTo>
                    <a:pt x="36749" y="125722"/>
                  </a:lnTo>
                  <a:lnTo>
                    <a:pt x="45960" y="132043"/>
                  </a:lnTo>
                  <a:lnTo>
                    <a:pt x="55588" y="137994"/>
                  </a:lnTo>
                  <a:lnTo>
                    <a:pt x="65510" y="143442"/>
                  </a:lnTo>
                  <a:lnTo>
                    <a:pt x="75798" y="148237"/>
                  </a:lnTo>
                  <a:lnTo>
                    <a:pt x="86697" y="152152"/>
                  </a:lnTo>
                  <a:lnTo>
                    <a:pt x="98288" y="155156"/>
                  </a:lnTo>
                  <a:lnTo>
                    <a:pt x="110344" y="157529"/>
                  </a:lnTo>
                  <a:lnTo>
                    <a:pt x="122437" y="159744"/>
                  </a:lnTo>
                  <a:lnTo>
                    <a:pt x="134317" y="162086"/>
                  </a:lnTo>
                  <a:lnTo>
                    <a:pt x="146074" y="164493"/>
                  </a:lnTo>
                  <a:lnTo>
                    <a:pt x="158033" y="166656"/>
                  </a:lnTo>
                  <a:lnTo>
                    <a:pt x="170359" y="168408"/>
                  </a:lnTo>
                  <a:lnTo>
                    <a:pt x="182461" y="169739"/>
                  </a:lnTo>
                  <a:lnTo>
                    <a:pt x="194278" y="170851"/>
                  </a:lnTo>
                  <a:lnTo>
                    <a:pt x="206851" y="171841"/>
                  </a:lnTo>
                  <a:lnTo>
                    <a:pt x="222179" y="172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8128017" y="5024841"/>
            <a:ext cx="736979" cy="523678"/>
            <a:chOff x="8128017" y="5024841"/>
            <a:chExt cx="736979" cy="523678"/>
          </a:xfrm>
        </p:grpSpPr>
        <p:sp>
          <p:nvSpPr>
            <p:cNvPr id="194" name="Freeform 193"/>
            <p:cNvSpPr/>
            <p:nvPr/>
          </p:nvSpPr>
          <p:spPr>
            <a:xfrm>
              <a:off x="8149057" y="5024841"/>
              <a:ext cx="589597" cy="70952"/>
            </a:xfrm>
            <a:custGeom>
              <a:avLst/>
              <a:gdLst/>
              <a:ahLst/>
              <a:cxnLst/>
              <a:rect l="0" t="0" r="0" b="0"/>
              <a:pathLst>
                <a:path w="589597" h="70952">
                  <a:moveTo>
                    <a:pt x="589596" y="70951"/>
                  </a:moveTo>
                  <a:lnTo>
                    <a:pt x="580794" y="68017"/>
                  </a:lnTo>
                  <a:lnTo>
                    <a:pt x="572448" y="65235"/>
                  </a:lnTo>
                  <a:lnTo>
                    <a:pt x="563745" y="62331"/>
                  </a:lnTo>
                  <a:lnTo>
                    <a:pt x="554451" y="59118"/>
                  </a:lnTo>
                  <a:lnTo>
                    <a:pt x="544307" y="55305"/>
                  </a:lnTo>
                  <a:lnTo>
                    <a:pt x="533263" y="50797"/>
                  </a:lnTo>
                  <a:lnTo>
                    <a:pt x="521423" y="45979"/>
                  </a:lnTo>
                  <a:lnTo>
                    <a:pt x="508952" y="41588"/>
                  </a:lnTo>
                  <a:lnTo>
                    <a:pt x="496010" y="38005"/>
                  </a:lnTo>
                  <a:lnTo>
                    <a:pt x="482727" y="35110"/>
                  </a:lnTo>
                  <a:lnTo>
                    <a:pt x="469206" y="32478"/>
                  </a:lnTo>
                  <a:lnTo>
                    <a:pt x="455517" y="29818"/>
                  </a:lnTo>
                  <a:lnTo>
                    <a:pt x="441716" y="27013"/>
                  </a:lnTo>
                  <a:lnTo>
                    <a:pt x="427836" y="24043"/>
                  </a:lnTo>
                  <a:lnTo>
                    <a:pt x="413901" y="20933"/>
                  </a:lnTo>
                  <a:lnTo>
                    <a:pt x="399762" y="17876"/>
                  </a:lnTo>
                  <a:lnTo>
                    <a:pt x="385123" y="15210"/>
                  </a:lnTo>
                  <a:lnTo>
                    <a:pt x="369860" y="13088"/>
                  </a:lnTo>
                  <a:lnTo>
                    <a:pt x="353844" y="11495"/>
                  </a:lnTo>
                  <a:lnTo>
                    <a:pt x="336876" y="10345"/>
                  </a:lnTo>
                  <a:lnTo>
                    <a:pt x="318938" y="9528"/>
                  </a:lnTo>
                  <a:lnTo>
                    <a:pt x="300162" y="8793"/>
                  </a:lnTo>
                  <a:lnTo>
                    <a:pt x="280727" y="7758"/>
                  </a:lnTo>
                  <a:lnTo>
                    <a:pt x="260806" y="6247"/>
                  </a:lnTo>
                  <a:lnTo>
                    <a:pt x="240702" y="4417"/>
                  </a:lnTo>
                  <a:lnTo>
                    <a:pt x="220825" y="2649"/>
                  </a:lnTo>
                  <a:lnTo>
                    <a:pt x="201381" y="1170"/>
                  </a:lnTo>
                  <a:lnTo>
                    <a:pt x="182394" y="196"/>
                  </a:lnTo>
                  <a:lnTo>
                    <a:pt x="163797" y="0"/>
                  </a:lnTo>
                  <a:lnTo>
                    <a:pt x="145505" y="647"/>
                  </a:lnTo>
                  <a:lnTo>
                    <a:pt x="127440" y="1878"/>
                  </a:lnTo>
                  <a:lnTo>
                    <a:pt x="109537" y="3236"/>
                  </a:lnTo>
                  <a:lnTo>
                    <a:pt x="91761" y="4445"/>
                  </a:lnTo>
                  <a:lnTo>
                    <a:pt x="74449" y="5607"/>
                  </a:lnTo>
                  <a:lnTo>
                    <a:pt x="56392" y="7331"/>
                  </a:lnTo>
                  <a:lnTo>
                    <a:pt x="33769" y="10882"/>
                  </a:lnTo>
                  <a:lnTo>
                    <a:pt x="0" y="18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8128017" y="5235563"/>
              <a:ext cx="107353" cy="248434"/>
            </a:xfrm>
            <a:custGeom>
              <a:avLst/>
              <a:gdLst/>
              <a:ahLst/>
              <a:cxnLst/>
              <a:rect l="0" t="0" r="0" b="0"/>
              <a:pathLst>
                <a:path w="107353" h="248434">
                  <a:moveTo>
                    <a:pt x="10511" y="49743"/>
                  </a:moveTo>
                  <a:lnTo>
                    <a:pt x="10511" y="61478"/>
                  </a:lnTo>
                  <a:lnTo>
                    <a:pt x="10511" y="72606"/>
                  </a:lnTo>
                  <a:lnTo>
                    <a:pt x="10511" y="84205"/>
                  </a:lnTo>
                  <a:lnTo>
                    <a:pt x="10511" y="96366"/>
                  </a:lnTo>
                  <a:lnTo>
                    <a:pt x="10511" y="109026"/>
                  </a:lnTo>
                  <a:lnTo>
                    <a:pt x="10507" y="122077"/>
                  </a:lnTo>
                  <a:lnTo>
                    <a:pt x="10334" y="135257"/>
                  </a:lnTo>
                  <a:lnTo>
                    <a:pt x="9686" y="148173"/>
                  </a:lnTo>
                  <a:lnTo>
                    <a:pt x="8438" y="160640"/>
                  </a:lnTo>
                  <a:lnTo>
                    <a:pt x="6784" y="172806"/>
                  </a:lnTo>
                  <a:lnTo>
                    <a:pt x="5136" y="185048"/>
                  </a:lnTo>
                  <a:lnTo>
                    <a:pt x="3733" y="197584"/>
                  </a:lnTo>
                  <a:lnTo>
                    <a:pt x="2640" y="210462"/>
                  </a:lnTo>
                  <a:lnTo>
                    <a:pt x="1831" y="223647"/>
                  </a:lnTo>
                  <a:lnTo>
                    <a:pt x="1253" y="236974"/>
                  </a:lnTo>
                  <a:lnTo>
                    <a:pt x="819" y="246740"/>
                  </a:lnTo>
                  <a:lnTo>
                    <a:pt x="486" y="248433"/>
                  </a:lnTo>
                  <a:lnTo>
                    <a:pt x="273" y="243523"/>
                  </a:lnTo>
                  <a:lnTo>
                    <a:pt x="149" y="234355"/>
                  </a:lnTo>
                  <a:lnTo>
                    <a:pt x="79" y="222798"/>
                  </a:lnTo>
                  <a:lnTo>
                    <a:pt x="40" y="209995"/>
                  </a:lnTo>
                  <a:lnTo>
                    <a:pt x="17" y="196565"/>
                  </a:lnTo>
                  <a:lnTo>
                    <a:pt x="3" y="182825"/>
                  </a:lnTo>
                  <a:lnTo>
                    <a:pt x="0" y="168932"/>
                  </a:lnTo>
                  <a:lnTo>
                    <a:pt x="169" y="154964"/>
                  </a:lnTo>
                  <a:lnTo>
                    <a:pt x="813" y="140959"/>
                  </a:lnTo>
                  <a:lnTo>
                    <a:pt x="2065" y="126943"/>
                  </a:lnTo>
                  <a:lnTo>
                    <a:pt x="3889" y="113085"/>
                  </a:lnTo>
                  <a:lnTo>
                    <a:pt x="6185" y="99698"/>
                  </a:lnTo>
                  <a:lnTo>
                    <a:pt x="8845" y="86915"/>
                  </a:lnTo>
                  <a:lnTo>
                    <a:pt x="11936" y="74703"/>
                  </a:lnTo>
                  <a:lnTo>
                    <a:pt x="15689" y="62962"/>
                  </a:lnTo>
                  <a:lnTo>
                    <a:pt x="20176" y="51585"/>
                  </a:lnTo>
                  <a:lnTo>
                    <a:pt x="25325" y="40638"/>
                  </a:lnTo>
                  <a:lnTo>
                    <a:pt x="31005" y="30353"/>
                  </a:lnTo>
                  <a:lnTo>
                    <a:pt x="37091" y="20816"/>
                  </a:lnTo>
                  <a:lnTo>
                    <a:pt x="43636" y="12445"/>
                  </a:lnTo>
                  <a:lnTo>
                    <a:pt x="50860" y="6033"/>
                  </a:lnTo>
                  <a:lnTo>
                    <a:pt x="58822" y="1845"/>
                  </a:lnTo>
                  <a:lnTo>
                    <a:pt x="67118" y="0"/>
                  </a:lnTo>
                  <a:lnTo>
                    <a:pt x="75000" y="725"/>
                  </a:lnTo>
                  <a:lnTo>
                    <a:pt x="82077" y="3888"/>
                  </a:lnTo>
                  <a:lnTo>
                    <a:pt x="88301" y="9418"/>
                  </a:lnTo>
                  <a:lnTo>
                    <a:pt x="93790" y="17465"/>
                  </a:lnTo>
                  <a:lnTo>
                    <a:pt x="98695" y="27871"/>
                  </a:lnTo>
                  <a:lnTo>
                    <a:pt x="102837" y="40075"/>
                  </a:lnTo>
                  <a:lnTo>
                    <a:pt x="105721" y="53321"/>
                  </a:lnTo>
                  <a:lnTo>
                    <a:pt x="107182" y="67073"/>
                  </a:lnTo>
                  <a:lnTo>
                    <a:pt x="107352" y="80879"/>
                  </a:lnTo>
                  <a:lnTo>
                    <a:pt x="106478" y="94295"/>
                  </a:lnTo>
                  <a:lnTo>
                    <a:pt x="104807" y="107120"/>
                  </a:lnTo>
                  <a:lnTo>
                    <a:pt x="102229" y="119037"/>
                  </a:lnTo>
                  <a:lnTo>
                    <a:pt x="98296" y="129523"/>
                  </a:lnTo>
                  <a:lnTo>
                    <a:pt x="92872" y="138434"/>
                  </a:lnTo>
                  <a:lnTo>
                    <a:pt x="86113" y="146098"/>
                  </a:lnTo>
                  <a:lnTo>
                    <a:pt x="78280" y="153103"/>
                  </a:lnTo>
                  <a:lnTo>
                    <a:pt x="69649" y="159850"/>
                  </a:lnTo>
                  <a:lnTo>
                    <a:pt x="60707" y="166239"/>
                  </a:lnTo>
                  <a:lnTo>
                    <a:pt x="51165" y="172383"/>
                  </a:lnTo>
                  <a:lnTo>
                    <a:pt x="39074" y="178829"/>
                  </a:lnTo>
                  <a:lnTo>
                    <a:pt x="21040" y="186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264870" y="5264248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10529" y="0"/>
                  </a:moveTo>
                  <a:lnTo>
                    <a:pt x="7662" y="8869"/>
                  </a:lnTo>
                  <a:lnTo>
                    <a:pt x="5520" y="17856"/>
                  </a:lnTo>
                  <a:lnTo>
                    <a:pt x="3917" y="27860"/>
                  </a:lnTo>
                  <a:lnTo>
                    <a:pt x="2736" y="39186"/>
                  </a:lnTo>
                  <a:lnTo>
                    <a:pt x="1888" y="52294"/>
                  </a:lnTo>
                  <a:lnTo>
                    <a:pt x="1290" y="67250"/>
                  </a:lnTo>
                  <a:lnTo>
                    <a:pt x="876" y="83493"/>
                  </a:lnTo>
                  <a:lnTo>
                    <a:pt x="592" y="100070"/>
                  </a:lnTo>
                  <a:lnTo>
                    <a:pt x="399" y="116402"/>
                  </a:lnTo>
                  <a:lnTo>
                    <a:pt x="268" y="132449"/>
                  </a:lnTo>
                  <a:lnTo>
                    <a:pt x="180" y="148515"/>
                  </a:lnTo>
                  <a:lnTo>
                    <a:pt x="120" y="164800"/>
                  </a:lnTo>
                  <a:lnTo>
                    <a:pt x="81" y="181194"/>
                  </a:lnTo>
                  <a:lnTo>
                    <a:pt x="54" y="197367"/>
                  </a:lnTo>
                  <a:lnTo>
                    <a:pt x="37" y="213129"/>
                  </a:lnTo>
                  <a:lnTo>
                    <a:pt x="24" y="228050"/>
                  </a:lnTo>
                  <a:lnTo>
                    <a:pt x="15" y="242958"/>
                  </a:lnTo>
                  <a:lnTo>
                    <a:pt x="7" y="260279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304624" y="5354920"/>
              <a:ext cx="139232" cy="174663"/>
            </a:xfrm>
            <a:custGeom>
              <a:avLst/>
              <a:gdLst/>
              <a:ahLst/>
              <a:cxnLst/>
              <a:rect l="0" t="0" r="0" b="0"/>
              <a:pathLst>
                <a:path w="139232" h="174663">
                  <a:moveTo>
                    <a:pt x="76060" y="77784"/>
                  </a:moveTo>
                  <a:lnTo>
                    <a:pt x="75926" y="66116"/>
                  </a:lnTo>
                  <a:lnTo>
                    <a:pt x="74645" y="55628"/>
                  </a:lnTo>
                  <a:lnTo>
                    <a:pt x="72053" y="45330"/>
                  </a:lnTo>
                  <a:lnTo>
                    <a:pt x="68333" y="35202"/>
                  </a:lnTo>
                  <a:lnTo>
                    <a:pt x="63700" y="25507"/>
                  </a:lnTo>
                  <a:lnTo>
                    <a:pt x="58367" y="16389"/>
                  </a:lnTo>
                  <a:lnTo>
                    <a:pt x="52518" y="8477"/>
                  </a:lnTo>
                  <a:lnTo>
                    <a:pt x="46305" y="2908"/>
                  </a:lnTo>
                  <a:lnTo>
                    <a:pt x="39838" y="102"/>
                  </a:lnTo>
                  <a:lnTo>
                    <a:pt x="33363" y="0"/>
                  </a:lnTo>
                  <a:lnTo>
                    <a:pt x="27243" y="2434"/>
                  </a:lnTo>
                  <a:lnTo>
                    <a:pt x="21645" y="7032"/>
                  </a:lnTo>
                  <a:lnTo>
                    <a:pt x="16564" y="13336"/>
                  </a:lnTo>
                  <a:lnTo>
                    <a:pt x="11918" y="20913"/>
                  </a:lnTo>
                  <a:lnTo>
                    <a:pt x="7615" y="29406"/>
                  </a:lnTo>
                  <a:lnTo>
                    <a:pt x="3894" y="38546"/>
                  </a:lnTo>
                  <a:lnTo>
                    <a:pt x="1299" y="48131"/>
                  </a:lnTo>
                  <a:lnTo>
                    <a:pt x="35" y="58033"/>
                  </a:lnTo>
                  <a:lnTo>
                    <a:pt x="0" y="68479"/>
                  </a:lnTo>
                  <a:lnTo>
                    <a:pt x="965" y="80016"/>
                  </a:lnTo>
                  <a:lnTo>
                    <a:pt x="2684" y="92854"/>
                  </a:lnTo>
                  <a:lnTo>
                    <a:pt x="4785" y="106732"/>
                  </a:lnTo>
                  <a:lnTo>
                    <a:pt x="6799" y="121119"/>
                  </a:lnTo>
                  <a:lnTo>
                    <a:pt x="8495" y="135626"/>
                  </a:lnTo>
                  <a:lnTo>
                    <a:pt x="10309" y="149263"/>
                  </a:lnTo>
                  <a:lnTo>
                    <a:pt x="13206" y="160437"/>
                  </a:lnTo>
                  <a:lnTo>
                    <a:pt x="17634" y="168485"/>
                  </a:lnTo>
                  <a:lnTo>
                    <a:pt x="23238" y="173257"/>
                  </a:lnTo>
                  <a:lnTo>
                    <a:pt x="29157" y="174662"/>
                  </a:lnTo>
                  <a:lnTo>
                    <a:pt x="34841" y="173011"/>
                  </a:lnTo>
                  <a:lnTo>
                    <a:pt x="40096" y="168704"/>
                  </a:lnTo>
                  <a:lnTo>
                    <a:pt x="44918" y="162025"/>
                  </a:lnTo>
                  <a:lnTo>
                    <a:pt x="49372" y="153359"/>
                  </a:lnTo>
                  <a:lnTo>
                    <a:pt x="53378" y="143140"/>
                  </a:lnTo>
                  <a:lnTo>
                    <a:pt x="56704" y="131767"/>
                  </a:lnTo>
                  <a:lnTo>
                    <a:pt x="59305" y="119609"/>
                  </a:lnTo>
                  <a:lnTo>
                    <a:pt x="62178" y="108482"/>
                  </a:lnTo>
                  <a:lnTo>
                    <a:pt x="66329" y="101627"/>
                  </a:lnTo>
                  <a:lnTo>
                    <a:pt x="71226" y="99948"/>
                  </a:lnTo>
                  <a:lnTo>
                    <a:pt x="76622" y="101972"/>
                  </a:lnTo>
                  <a:lnTo>
                    <a:pt x="82428" y="106188"/>
                  </a:lnTo>
                  <a:lnTo>
                    <a:pt x="88567" y="111629"/>
                  </a:lnTo>
                  <a:lnTo>
                    <a:pt x="94962" y="117745"/>
                  </a:lnTo>
                  <a:lnTo>
                    <a:pt x="101542" y="124225"/>
                  </a:lnTo>
                  <a:lnTo>
                    <a:pt x="108144" y="130408"/>
                  </a:lnTo>
                  <a:lnTo>
                    <a:pt x="115258" y="135730"/>
                  </a:lnTo>
                  <a:lnTo>
                    <a:pt x="124630" y="139539"/>
                  </a:lnTo>
                  <a:lnTo>
                    <a:pt x="139231" y="140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471362" y="5347639"/>
              <a:ext cx="119892" cy="156654"/>
            </a:xfrm>
            <a:custGeom>
              <a:avLst/>
              <a:gdLst/>
              <a:ahLst/>
              <a:cxnLst/>
              <a:rect l="0" t="0" r="0" b="0"/>
              <a:pathLst>
                <a:path w="119892" h="156654">
                  <a:moveTo>
                    <a:pt x="77778" y="11366"/>
                  </a:moveTo>
                  <a:lnTo>
                    <a:pt x="71776" y="5699"/>
                  </a:lnTo>
                  <a:lnTo>
                    <a:pt x="64931" y="2056"/>
                  </a:lnTo>
                  <a:lnTo>
                    <a:pt x="56548" y="155"/>
                  </a:lnTo>
                  <a:lnTo>
                    <a:pt x="47093" y="0"/>
                  </a:lnTo>
                  <a:lnTo>
                    <a:pt x="37427" y="1915"/>
                  </a:lnTo>
                  <a:lnTo>
                    <a:pt x="28082" y="5898"/>
                  </a:lnTo>
                  <a:lnTo>
                    <a:pt x="19556" y="11816"/>
                  </a:lnTo>
                  <a:lnTo>
                    <a:pt x="12448" y="19597"/>
                  </a:lnTo>
                  <a:lnTo>
                    <a:pt x="6942" y="29011"/>
                  </a:lnTo>
                  <a:lnTo>
                    <a:pt x="3047" y="39736"/>
                  </a:lnTo>
                  <a:lnTo>
                    <a:pt x="782" y="51449"/>
                  </a:lnTo>
                  <a:lnTo>
                    <a:pt x="0" y="63875"/>
                  </a:lnTo>
                  <a:lnTo>
                    <a:pt x="591" y="76641"/>
                  </a:lnTo>
                  <a:lnTo>
                    <a:pt x="2572" y="89284"/>
                  </a:lnTo>
                  <a:lnTo>
                    <a:pt x="5827" y="101559"/>
                  </a:lnTo>
                  <a:lnTo>
                    <a:pt x="10129" y="113259"/>
                  </a:lnTo>
                  <a:lnTo>
                    <a:pt x="15233" y="124124"/>
                  </a:lnTo>
                  <a:lnTo>
                    <a:pt x="20928" y="134086"/>
                  </a:lnTo>
                  <a:lnTo>
                    <a:pt x="27209" y="142759"/>
                  </a:lnTo>
                  <a:lnTo>
                    <a:pt x="34256" y="149383"/>
                  </a:lnTo>
                  <a:lnTo>
                    <a:pt x="42109" y="153725"/>
                  </a:lnTo>
                  <a:lnTo>
                    <a:pt x="50672" y="156014"/>
                  </a:lnTo>
                  <a:lnTo>
                    <a:pt x="59797" y="156653"/>
                  </a:lnTo>
                  <a:lnTo>
                    <a:pt x="69335" y="156056"/>
                  </a:lnTo>
                  <a:lnTo>
                    <a:pt x="78906" y="154718"/>
                  </a:lnTo>
                  <a:lnTo>
                    <a:pt x="88945" y="153086"/>
                  </a:lnTo>
                  <a:lnTo>
                    <a:pt x="101451" y="151025"/>
                  </a:lnTo>
                  <a:lnTo>
                    <a:pt x="119891" y="148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637920" y="5337685"/>
              <a:ext cx="227076" cy="210834"/>
            </a:xfrm>
            <a:custGeom>
              <a:avLst/>
              <a:gdLst/>
              <a:ahLst/>
              <a:cxnLst/>
              <a:rect l="0" t="0" r="0" b="0"/>
              <a:pathLst>
                <a:path w="227076" h="210834">
                  <a:moveTo>
                    <a:pt x="37562" y="95019"/>
                  </a:moveTo>
                  <a:lnTo>
                    <a:pt x="43496" y="89219"/>
                  </a:lnTo>
                  <a:lnTo>
                    <a:pt x="49700" y="84294"/>
                  </a:lnTo>
                  <a:lnTo>
                    <a:pt x="56788" y="79783"/>
                  </a:lnTo>
                  <a:lnTo>
                    <a:pt x="64382" y="75217"/>
                  </a:lnTo>
                  <a:lnTo>
                    <a:pt x="71732" y="69906"/>
                  </a:lnTo>
                  <a:lnTo>
                    <a:pt x="78411" y="63538"/>
                  </a:lnTo>
                  <a:lnTo>
                    <a:pt x="84015" y="56135"/>
                  </a:lnTo>
                  <a:lnTo>
                    <a:pt x="88014" y="47866"/>
                  </a:lnTo>
                  <a:lnTo>
                    <a:pt x="90280" y="38941"/>
                  </a:lnTo>
                  <a:lnTo>
                    <a:pt x="90679" y="29864"/>
                  </a:lnTo>
                  <a:lnTo>
                    <a:pt x="88911" y="21391"/>
                  </a:lnTo>
                  <a:lnTo>
                    <a:pt x="85018" y="13895"/>
                  </a:lnTo>
                  <a:lnTo>
                    <a:pt x="79323" y="7712"/>
                  </a:lnTo>
                  <a:lnTo>
                    <a:pt x="72221" y="3309"/>
                  </a:lnTo>
                  <a:lnTo>
                    <a:pt x="64083" y="762"/>
                  </a:lnTo>
                  <a:lnTo>
                    <a:pt x="55368" y="0"/>
                  </a:lnTo>
                  <a:lnTo>
                    <a:pt x="46607" y="993"/>
                  </a:lnTo>
                  <a:lnTo>
                    <a:pt x="38093" y="3550"/>
                  </a:lnTo>
                  <a:lnTo>
                    <a:pt x="30075" y="7535"/>
                  </a:lnTo>
                  <a:lnTo>
                    <a:pt x="22835" y="12950"/>
                  </a:lnTo>
                  <a:lnTo>
                    <a:pt x="16450" y="19668"/>
                  </a:lnTo>
                  <a:lnTo>
                    <a:pt x="10993" y="27618"/>
                  </a:lnTo>
                  <a:lnTo>
                    <a:pt x="6618" y="36857"/>
                  </a:lnTo>
                  <a:lnTo>
                    <a:pt x="3306" y="47294"/>
                  </a:lnTo>
                  <a:lnTo>
                    <a:pt x="1064" y="58727"/>
                  </a:lnTo>
                  <a:lnTo>
                    <a:pt x="0" y="70925"/>
                  </a:lnTo>
                  <a:lnTo>
                    <a:pt x="61" y="83680"/>
                  </a:lnTo>
                  <a:lnTo>
                    <a:pt x="1066" y="96669"/>
                  </a:lnTo>
                  <a:lnTo>
                    <a:pt x="2803" y="109461"/>
                  </a:lnTo>
                  <a:lnTo>
                    <a:pt x="5089" y="121838"/>
                  </a:lnTo>
                  <a:lnTo>
                    <a:pt x="8097" y="133605"/>
                  </a:lnTo>
                  <a:lnTo>
                    <a:pt x="12327" y="144515"/>
                  </a:lnTo>
                  <a:lnTo>
                    <a:pt x="17953" y="154517"/>
                  </a:lnTo>
                  <a:lnTo>
                    <a:pt x="24850" y="163556"/>
                  </a:lnTo>
                  <a:lnTo>
                    <a:pt x="32776" y="171489"/>
                  </a:lnTo>
                  <a:lnTo>
                    <a:pt x="41482" y="178343"/>
                  </a:lnTo>
                  <a:lnTo>
                    <a:pt x="50922" y="184117"/>
                  </a:lnTo>
                  <a:lnTo>
                    <a:pt x="61235" y="188705"/>
                  </a:lnTo>
                  <a:lnTo>
                    <a:pt x="72426" y="192168"/>
                  </a:lnTo>
                  <a:lnTo>
                    <a:pt x="84211" y="194851"/>
                  </a:lnTo>
                  <a:lnTo>
                    <a:pt x="96122" y="197276"/>
                  </a:lnTo>
                  <a:lnTo>
                    <a:pt x="107877" y="199760"/>
                  </a:lnTo>
                  <a:lnTo>
                    <a:pt x="119551" y="202261"/>
                  </a:lnTo>
                  <a:lnTo>
                    <a:pt x="131457" y="204488"/>
                  </a:lnTo>
                  <a:lnTo>
                    <a:pt x="143758" y="206282"/>
                  </a:lnTo>
                  <a:lnTo>
                    <a:pt x="156440" y="207642"/>
                  </a:lnTo>
                  <a:lnTo>
                    <a:pt x="170943" y="208776"/>
                  </a:lnTo>
                  <a:lnTo>
                    <a:pt x="191895" y="209783"/>
                  </a:lnTo>
                  <a:lnTo>
                    <a:pt x="227075" y="210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2015-04-14T16:35:11Z</dcterms:created>
  <dcterms:modified xsi:type="dcterms:W3CDTF">2015-04-14T16:35:53Z</dcterms:modified>
</cp:coreProperties>
</file>